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69" r:id="rId3"/>
    <p:sldId id="271" r:id="rId4"/>
    <p:sldId id="272" r:id="rId5"/>
    <p:sldId id="256" r:id="rId6"/>
    <p:sldId id="257" r:id="rId7"/>
    <p:sldId id="262" r:id="rId8"/>
    <p:sldId id="265" r:id="rId9"/>
    <p:sldId id="267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kumura yoshie" initials="fy" lastIdx="1" clrIdx="0">
    <p:extLst>
      <p:ext uri="{19B8F6BF-5375-455C-9EA6-DF929625EA0E}">
        <p15:presenceInfo xmlns:p15="http://schemas.microsoft.com/office/powerpoint/2012/main" userId="af06a47b3cb59f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7996D-09B5-4C8E-B9B4-89EB09BC0FDC}" v="2" dt="2024-08-02T03:02:21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2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85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C2F23-1E7B-1431-CF0B-7B208A831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80B323-4546-5025-F32D-CF48F233F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351E52-EB9D-EEDC-27C3-3B7EB7747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429B88-0D26-2305-3365-E2041C4D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193167-A9A9-4828-F80C-427FE480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012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7F2270-9FE5-707F-70FD-F67E8A77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B1D7D5-7259-695F-5226-C93CC5C28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693BDF-9E1B-FF79-DCED-415D6AEF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AD2D79-E668-EBD5-8E8A-10E1FA6F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68B9E1-92A7-687F-8937-7392F2FC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43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14E68-5715-E2CF-2792-DD8BB34DB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2E484E-B456-423C-ADF7-9BE988BE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A2E68D-8187-0EFB-F524-44CA838C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A395C8-223E-0D04-FDFD-50795328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9767EC-4055-7349-2410-D3DC64A64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33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BE9B6-AE4F-6A29-CB9A-F3F5A7F0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DCD6C-062F-D0B7-1D67-C1F9DCF10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E08901-528F-1325-0BA7-A5F22730C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76096E-C241-0CC5-B146-A37701E9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58A49A-7EC1-35AF-6BE1-5A826F1D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8821DD-61B7-B4AE-84BD-85977266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134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A9FA9-11D3-EE2D-DFD3-7AA9CE03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171AAC-AAF6-9CB5-5AE1-D4E2670B8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E4E2F3-2611-822C-F365-3387532E2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C3628B-5DAF-EFF8-0A70-0D7731CEC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D212C39-4C56-F7E6-6990-DA9CF7559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C90AD2-165B-E9AE-136E-0EB95CCD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C2030-7E66-DE82-ADDC-32848E48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AD350A-E0E9-F479-F830-BBC16FBD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021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A73E4-9310-F79F-22C2-BD897319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C58EA8-596D-337C-DD4E-AAEDCCA14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1E1361-A484-D135-22C7-95BB9037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94AFB8-3CC6-1182-7DBD-925FDBE3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14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A31189-281C-0383-E2B3-7B0C0F28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353AE6-29F1-0F49-F109-81A6490D1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A3515E-4A3A-74CF-5100-E28299F9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46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426D80-DB51-C4F1-752E-4D9CB656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C8616B-D4B7-6A3E-182F-9226D223F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AA388-A8A1-A856-E834-D3FDD78A3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95A86E-A462-90B2-EA81-2C8C055E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100A62-8AE5-B985-4815-564C9A37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037BB5-D73F-7DF0-EE1E-43506D92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14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365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06E34B-9724-12E1-A86C-A4808F35D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4C2D6A-32C7-D8FA-DFA4-46538FAD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A56362-E72F-9851-9D7F-29E2DAD6F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0B780E-ABF3-13AA-13B0-ECAA2866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3A02FB-BA5B-BDCF-A540-A7A439C3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1FE7AC-B995-44FE-8F44-DCA29A76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152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020808-F1E4-46AC-62E5-2D3F295C1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E96734-4565-1A09-3C3D-46B27CCB3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8E775-C25A-FB56-9BF7-21E72710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A08B09-E564-D4B4-F25A-999D82DA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550CA7-5D02-5AB5-6CD4-15E2DB8C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835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1178A17-D2A7-CFA3-66CF-D77498FA5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4B65D4-0CEE-C141-6D9D-145A58506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F1BF15-168F-553A-3CBF-699EDD8FE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09060C-C78F-0BC7-2957-7C25CC31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9BB05-87F6-2A38-27AA-DDC8AD4C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4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46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5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69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31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03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49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DCB56D-3AEF-64F6-7580-05CDFD50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81311E-2280-52CE-5DF4-E2DB762B4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B96B0A-3D5E-45EF-52F5-9A6617294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E392B-773E-4858-A902-E402E714CF5D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815307-A7C3-60B0-2B58-949686C96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72D1A-BB71-D934-FF6A-A5A42E724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8C30-9518-49BA-BFC2-D224571DCF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7.xml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5.png"/><Relationship Id="rId5" Type="http://schemas.openxmlformats.org/officeDocument/2006/relationships/slide" Target="slide6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7.xml"/><Relationship Id="rId12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5.png"/><Relationship Id="rId5" Type="http://schemas.openxmlformats.org/officeDocument/2006/relationships/slide" Target="slide6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7.xml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5.png"/><Relationship Id="rId5" Type="http://schemas.openxmlformats.org/officeDocument/2006/relationships/slide" Target="slide6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7.xml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11" Type="http://schemas.openxmlformats.org/officeDocument/2006/relationships/image" Target="../media/image5.png"/><Relationship Id="rId5" Type="http://schemas.openxmlformats.org/officeDocument/2006/relationships/slide" Target="slide6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E97CE12-1F42-BA91-A9F8-FB26D3645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375831"/>
              </p:ext>
            </p:extLst>
          </p:nvPr>
        </p:nvGraphicFramePr>
        <p:xfrm>
          <a:off x="1670481" y="1193135"/>
          <a:ext cx="8851037" cy="54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7648">
                  <a:extLst>
                    <a:ext uri="{9D8B030D-6E8A-4147-A177-3AD203B41FA5}">
                      <a16:colId xmlns:a16="http://schemas.microsoft.com/office/drawing/2014/main" val="3998142834"/>
                    </a:ext>
                  </a:extLst>
                </a:gridCol>
                <a:gridCol w="7703389">
                  <a:extLst>
                    <a:ext uri="{9D8B030D-6E8A-4147-A177-3AD203B41FA5}">
                      <a16:colId xmlns:a16="http://schemas.microsoft.com/office/drawing/2014/main" val="2227615287"/>
                    </a:ext>
                  </a:extLst>
                </a:gridCol>
              </a:tblGrid>
              <a:tr h="13662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745879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629884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64282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77240"/>
                  </a:ext>
                </a:extLst>
              </a:tr>
            </a:tbl>
          </a:graphicData>
        </a:graphic>
      </p:graphicFrame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0B056B14-AE6C-469B-88B8-9D8150A60ACE}"/>
              </a:ext>
            </a:extLst>
          </p:cNvPr>
          <p:cNvSpPr/>
          <p:nvPr/>
        </p:nvSpPr>
        <p:spPr>
          <a:xfrm>
            <a:off x="2938780" y="1807768"/>
            <a:ext cx="6519333" cy="358770"/>
          </a:xfrm>
          <a:custGeom>
            <a:avLst/>
            <a:gdLst>
              <a:gd name="connsiteX0" fmla="*/ 0 w 6519333"/>
              <a:gd name="connsiteY0" fmla="*/ 68173 h 358770"/>
              <a:gd name="connsiteX1" fmla="*/ 423333 w 6519333"/>
              <a:gd name="connsiteY1" fmla="*/ 85106 h 358770"/>
              <a:gd name="connsiteX2" fmla="*/ 643466 w 6519333"/>
              <a:gd name="connsiteY2" fmla="*/ 85106 h 358770"/>
              <a:gd name="connsiteX3" fmla="*/ 1041400 w 6519333"/>
              <a:gd name="connsiteY3" fmla="*/ 439 h 358770"/>
              <a:gd name="connsiteX4" fmla="*/ 1566333 w 6519333"/>
              <a:gd name="connsiteY4" fmla="*/ 59706 h 358770"/>
              <a:gd name="connsiteX5" fmla="*/ 2243666 w 6519333"/>
              <a:gd name="connsiteY5" fmla="*/ 220573 h 358770"/>
              <a:gd name="connsiteX6" fmla="*/ 2675466 w 6519333"/>
              <a:gd name="connsiteY6" fmla="*/ 356039 h 358770"/>
              <a:gd name="connsiteX7" fmla="*/ 3429000 w 6519333"/>
              <a:gd name="connsiteY7" fmla="*/ 93573 h 358770"/>
              <a:gd name="connsiteX8" fmla="*/ 4326466 w 6519333"/>
              <a:gd name="connsiteY8" fmla="*/ 296773 h 358770"/>
              <a:gd name="connsiteX9" fmla="*/ 4919133 w 6519333"/>
              <a:gd name="connsiteY9" fmla="*/ 85106 h 358770"/>
              <a:gd name="connsiteX10" fmla="*/ 6519333 w 6519333"/>
              <a:gd name="connsiteY10" fmla="*/ 305239 h 358770"/>
              <a:gd name="connsiteX11" fmla="*/ 6519333 w 6519333"/>
              <a:gd name="connsiteY11" fmla="*/ 305239 h 35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19333" h="358770">
                <a:moveTo>
                  <a:pt x="0" y="68173"/>
                </a:moveTo>
                <a:lnTo>
                  <a:pt x="423333" y="85106"/>
                </a:lnTo>
                <a:cubicBezTo>
                  <a:pt x="530577" y="87928"/>
                  <a:pt x="540455" y="99217"/>
                  <a:pt x="643466" y="85106"/>
                </a:cubicBezTo>
                <a:cubicBezTo>
                  <a:pt x="746477" y="70995"/>
                  <a:pt x="887589" y="4672"/>
                  <a:pt x="1041400" y="439"/>
                </a:cubicBezTo>
                <a:cubicBezTo>
                  <a:pt x="1195211" y="-3794"/>
                  <a:pt x="1365955" y="23017"/>
                  <a:pt x="1566333" y="59706"/>
                </a:cubicBezTo>
                <a:cubicBezTo>
                  <a:pt x="1766711" y="96395"/>
                  <a:pt x="2058810" y="171184"/>
                  <a:pt x="2243666" y="220573"/>
                </a:cubicBezTo>
                <a:cubicBezTo>
                  <a:pt x="2428522" y="269962"/>
                  <a:pt x="2477910" y="377206"/>
                  <a:pt x="2675466" y="356039"/>
                </a:cubicBezTo>
                <a:cubicBezTo>
                  <a:pt x="2873022" y="334872"/>
                  <a:pt x="3153833" y="103451"/>
                  <a:pt x="3429000" y="93573"/>
                </a:cubicBezTo>
                <a:cubicBezTo>
                  <a:pt x="3704167" y="83695"/>
                  <a:pt x="4078111" y="298184"/>
                  <a:pt x="4326466" y="296773"/>
                </a:cubicBezTo>
                <a:cubicBezTo>
                  <a:pt x="4574821" y="295362"/>
                  <a:pt x="4553655" y="83695"/>
                  <a:pt x="4919133" y="85106"/>
                </a:cubicBezTo>
                <a:cubicBezTo>
                  <a:pt x="5284611" y="86517"/>
                  <a:pt x="6519333" y="305239"/>
                  <a:pt x="6519333" y="305239"/>
                </a:cubicBezTo>
                <a:lnTo>
                  <a:pt x="6519333" y="305239"/>
                </a:ln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3C964DD2-9EDF-407F-AD1C-E02988610470}"/>
              </a:ext>
            </a:extLst>
          </p:cNvPr>
          <p:cNvSpPr/>
          <p:nvPr/>
        </p:nvSpPr>
        <p:spPr>
          <a:xfrm>
            <a:off x="2957506" y="5814410"/>
            <a:ext cx="6756400" cy="516272"/>
          </a:xfrm>
          <a:custGeom>
            <a:avLst/>
            <a:gdLst>
              <a:gd name="connsiteX0" fmla="*/ 0 w 6756400"/>
              <a:gd name="connsiteY0" fmla="*/ 219939 h 516272"/>
              <a:gd name="connsiteX1" fmla="*/ 736600 w 6756400"/>
              <a:gd name="connsiteY1" fmla="*/ 219939 h 516272"/>
              <a:gd name="connsiteX2" fmla="*/ 1540933 w 6756400"/>
              <a:gd name="connsiteY2" fmla="*/ 499339 h 516272"/>
              <a:gd name="connsiteX3" fmla="*/ 2235200 w 6756400"/>
              <a:gd name="connsiteY3" fmla="*/ 152205 h 516272"/>
              <a:gd name="connsiteX4" fmla="*/ 3039533 w 6756400"/>
              <a:gd name="connsiteY4" fmla="*/ 84472 h 516272"/>
              <a:gd name="connsiteX5" fmla="*/ 3344333 w 6756400"/>
              <a:gd name="connsiteY5" fmla="*/ 8272 h 516272"/>
              <a:gd name="connsiteX6" fmla="*/ 4588933 w 6756400"/>
              <a:gd name="connsiteY6" fmla="*/ 296139 h 516272"/>
              <a:gd name="connsiteX7" fmla="*/ 5147733 w 6756400"/>
              <a:gd name="connsiteY7" fmla="*/ 186072 h 516272"/>
              <a:gd name="connsiteX8" fmla="*/ 6756400 w 6756400"/>
              <a:gd name="connsiteY8" fmla="*/ 516272 h 5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6400" h="516272">
                <a:moveTo>
                  <a:pt x="0" y="219939"/>
                </a:moveTo>
                <a:cubicBezTo>
                  <a:pt x="239889" y="196655"/>
                  <a:pt x="479778" y="173372"/>
                  <a:pt x="736600" y="219939"/>
                </a:cubicBezTo>
                <a:cubicBezTo>
                  <a:pt x="993422" y="266506"/>
                  <a:pt x="1291166" y="510628"/>
                  <a:pt x="1540933" y="499339"/>
                </a:cubicBezTo>
                <a:cubicBezTo>
                  <a:pt x="1790700" y="488050"/>
                  <a:pt x="1985433" y="221350"/>
                  <a:pt x="2235200" y="152205"/>
                </a:cubicBezTo>
                <a:cubicBezTo>
                  <a:pt x="2484967" y="83060"/>
                  <a:pt x="2854678" y="108461"/>
                  <a:pt x="3039533" y="84472"/>
                </a:cubicBezTo>
                <a:cubicBezTo>
                  <a:pt x="3224388" y="60483"/>
                  <a:pt x="3086100" y="-27006"/>
                  <a:pt x="3344333" y="8272"/>
                </a:cubicBezTo>
                <a:cubicBezTo>
                  <a:pt x="3602566" y="43550"/>
                  <a:pt x="4288367" y="266506"/>
                  <a:pt x="4588933" y="296139"/>
                </a:cubicBezTo>
                <a:cubicBezTo>
                  <a:pt x="4889499" y="325772"/>
                  <a:pt x="4786489" y="149383"/>
                  <a:pt x="5147733" y="186072"/>
                </a:cubicBezTo>
                <a:cubicBezTo>
                  <a:pt x="5508977" y="222761"/>
                  <a:pt x="6132688" y="369516"/>
                  <a:pt x="6756400" y="516272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DC931400-57D8-4B76-B1D1-BF4B4B841508}"/>
              </a:ext>
            </a:extLst>
          </p:cNvPr>
          <p:cNvSpPr/>
          <p:nvPr/>
        </p:nvSpPr>
        <p:spPr>
          <a:xfrm>
            <a:off x="2938780" y="3189605"/>
            <a:ext cx="6612466" cy="505470"/>
          </a:xfrm>
          <a:custGeom>
            <a:avLst/>
            <a:gdLst>
              <a:gd name="connsiteX0" fmla="*/ 0 w 6612466"/>
              <a:gd name="connsiteY0" fmla="*/ 428073 h 505470"/>
              <a:gd name="connsiteX1" fmla="*/ 1557866 w 6612466"/>
              <a:gd name="connsiteY1" fmla="*/ 436539 h 505470"/>
              <a:gd name="connsiteX2" fmla="*/ 2480733 w 6612466"/>
              <a:gd name="connsiteY2" fmla="*/ 495806 h 505470"/>
              <a:gd name="connsiteX3" fmla="*/ 3437466 w 6612466"/>
              <a:gd name="connsiteY3" fmla="*/ 207939 h 505470"/>
              <a:gd name="connsiteX4" fmla="*/ 4495800 w 6612466"/>
              <a:gd name="connsiteY4" fmla="*/ 157139 h 505470"/>
              <a:gd name="connsiteX5" fmla="*/ 5173133 w 6612466"/>
              <a:gd name="connsiteY5" fmla="*/ 97873 h 505470"/>
              <a:gd name="connsiteX6" fmla="*/ 5461000 w 6612466"/>
              <a:gd name="connsiteY6" fmla="*/ 4739 h 505470"/>
              <a:gd name="connsiteX7" fmla="*/ 6612466 w 6612466"/>
              <a:gd name="connsiteY7" fmla="*/ 258739 h 505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2466" h="505470">
                <a:moveTo>
                  <a:pt x="0" y="428073"/>
                </a:moveTo>
                <a:lnTo>
                  <a:pt x="1557866" y="436539"/>
                </a:lnTo>
                <a:cubicBezTo>
                  <a:pt x="1971321" y="447828"/>
                  <a:pt x="2167466" y="533906"/>
                  <a:pt x="2480733" y="495806"/>
                </a:cubicBezTo>
                <a:cubicBezTo>
                  <a:pt x="2794000" y="457706"/>
                  <a:pt x="3101622" y="264383"/>
                  <a:pt x="3437466" y="207939"/>
                </a:cubicBezTo>
                <a:cubicBezTo>
                  <a:pt x="3773310" y="151495"/>
                  <a:pt x="4206522" y="175483"/>
                  <a:pt x="4495800" y="157139"/>
                </a:cubicBezTo>
                <a:cubicBezTo>
                  <a:pt x="4785078" y="138795"/>
                  <a:pt x="5012266" y="123273"/>
                  <a:pt x="5173133" y="97873"/>
                </a:cubicBezTo>
                <a:cubicBezTo>
                  <a:pt x="5334000" y="72473"/>
                  <a:pt x="5221111" y="-22072"/>
                  <a:pt x="5461000" y="4739"/>
                </a:cubicBezTo>
                <a:cubicBezTo>
                  <a:pt x="5700889" y="31550"/>
                  <a:pt x="6156677" y="145144"/>
                  <a:pt x="6612466" y="258739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121D1209-F0C6-4728-AB86-1E2E2A736C4F}"/>
              </a:ext>
            </a:extLst>
          </p:cNvPr>
          <p:cNvSpPr/>
          <p:nvPr/>
        </p:nvSpPr>
        <p:spPr>
          <a:xfrm>
            <a:off x="2957506" y="4135550"/>
            <a:ext cx="6705600" cy="497017"/>
          </a:xfrm>
          <a:custGeom>
            <a:avLst/>
            <a:gdLst>
              <a:gd name="connsiteX0" fmla="*/ 0 w 6705600"/>
              <a:gd name="connsiteY0" fmla="*/ 0 h 497017"/>
              <a:gd name="connsiteX1" fmla="*/ 999066 w 6705600"/>
              <a:gd name="connsiteY1" fmla="*/ 127000 h 497017"/>
              <a:gd name="connsiteX2" fmla="*/ 1524000 w 6705600"/>
              <a:gd name="connsiteY2" fmla="*/ 279400 h 497017"/>
              <a:gd name="connsiteX3" fmla="*/ 2302933 w 6705600"/>
              <a:gd name="connsiteY3" fmla="*/ 372533 h 497017"/>
              <a:gd name="connsiteX4" fmla="*/ 2904066 w 6705600"/>
              <a:gd name="connsiteY4" fmla="*/ 355600 h 497017"/>
              <a:gd name="connsiteX5" fmla="*/ 3496733 w 6705600"/>
              <a:gd name="connsiteY5" fmla="*/ 143933 h 497017"/>
              <a:gd name="connsiteX6" fmla="*/ 5427133 w 6705600"/>
              <a:gd name="connsiteY6" fmla="*/ 457200 h 497017"/>
              <a:gd name="connsiteX7" fmla="*/ 6705600 w 6705600"/>
              <a:gd name="connsiteY7" fmla="*/ 482600 h 49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05600" h="497017">
                <a:moveTo>
                  <a:pt x="0" y="0"/>
                </a:moveTo>
                <a:cubicBezTo>
                  <a:pt x="372533" y="40216"/>
                  <a:pt x="745066" y="80433"/>
                  <a:pt x="999066" y="127000"/>
                </a:cubicBezTo>
                <a:cubicBezTo>
                  <a:pt x="1253066" y="173567"/>
                  <a:pt x="1306689" y="238478"/>
                  <a:pt x="1524000" y="279400"/>
                </a:cubicBezTo>
                <a:cubicBezTo>
                  <a:pt x="1741311" y="320322"/>
                  <a:pt x="2072922" y="359833"/>
                  <a:pt x="2302933" y="372533"/>
                </a:cubicBezTo>
                <a:cubicBezTo>
                  <a:pt x="2532944" y="385233"/>
                  <a:pt x="2705099" y="393700"/>
                  <a:pt x="2904066" y="355600"/>
                </a:cubicBezTo>
                <a:cubicBezTo>
                  <a:pt x="3103033" y="317500"/>
                  <a:pt x="3076222" y="127000"/>
                  <a:pt x="3496733" y="143933"/>
                </a:cubicBezTo>
                <a:cubicBezTo>
                  <a:pt x="3917244" y="160866"/>
                  <a:pt x="4892322" y="400756"/>
                  <a:pt x="5427133" y="457200"/>
                </a:cubicBezTo>
                <a:cubicBezTo>
                  <a:pt x="5961944" y="513644"/>
                  <a:pt x="6333772" y="498122"/>
                  <a:pt x="6705600" y="482600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4B5C26-00D2-7414-E808-2EC69A9A9734}"/>
              </a:ext>
            </a:extLst>
          </p:cNvPr>
          <p:cNvSpPr txBox="1"/>
          <p:nvPr/>
        </p:nvSpPr>
        <p:spPr>
          <a:xfrm>
            <a:off x="1901728" y="1447936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①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C99CA3-13F2-658C-7DDE-1F36388E0955}"/>
              </a:ext>
            </a:extLst>
          </p:cNvPr>
          <p:cNvSpPr txBox="1"/>
          <p:nvPr/>
        </p:nvSpPr>
        <p:spPr>
          <a:xfrm>
            <a:off x="1894274" y="2864078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②</a:t>
            </a:r>
            <a:endParaRPr kumimoji="1"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7025A3-2932-430F-FD98-5B96B4CA52F6}"/>
              </a:ext>
            </a:extLst>
          </p:cNvPr>
          <p:cNvSpPr txBox="1"/>
          <p:nvPr/>
        </p:nvSpPr>
        <p:spPr>
          <a:xfrm>
            <a:off x="1894273" y="4217069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③</a:t>
            </a:r>
            <a:endParaRPr kumimoji="1" lang="ja-JP" altLang="en-US" sz="4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0FF2D4-8F28-D9B3-05C3-9C91BC179E7E}"/>
              </a:ext>
            </a:extLst>
          </p:cNvPr>
          <p:cNvSpPr txBox="1"/>
          <p:nvPr/>
        </p:nvSpPr>
        <p:spPr>
          <a:xfrm>
            <a:off x="1901728" y="5588462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④</a:t>
            </a:r>
            <a:endParaRPr kumimoji="1" lang="ja-JP" altLang="en-US" sz="4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786179-5996-EC15-B2A4-50C1854FDAFF}"/>
              </a:ext>
            </a:extLst>
          </p:cNvPr>
          <p:cNvSpPr txBox="1"/>
          <p:nvPr/>
        </p:nvSpPr>
        <p:spPr>
          <a:xfrm>
            <a:off x="408373" y="248575"/>
            <a:ext cx="10555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①～④の線は、「ふじ山」のせんりつの動きを表した線です。</a:t>
            </a:r>
            <a:endParaRPr kumimoji="1" lang="en-US" altLang="ja-JP" sz="2800" dirty="0"/>
          </a:p>
          <a:p>
            <a:r>
              <a:rPr kumimoji="1" lang="ja-JP" altLang="en-US" sz="2800" dirty="0"/>
              <a:t>「ふじ山」をきいて、①～④が楽</a:t>
            </a:r>
            <a:r>
              <a:rPr kumimoji="1" lang="ja-JP" altLang="en-US" sz="2800" dirty="0" err="1"/>
              <a:t>ふの</a:t>
            </a:r>
            <a:r>
              <a:rPr kumimoji="1" lang="ja-JP" altLang="en-US" sz="2800" dirty="0"/>
              <a:t>どの段か考えましょう。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62472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00928B1D-40A6-CA82-0CDC-BDFBF3908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210" y="3942469"/>
            <a:ext cx="9151287" cy="135347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E445703-267A-CD36-069C-1EDCAD3EEB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61" b="14589"/>
          <a:stretch/>
        </p:blipFill>
        <p:spPr>
          <a:xfrm>
            <a:off x="2229229" y="2716521"/>
            <a:ext cx="9066687" cy="135347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375F71C-1A68-DAC8-A03E-74525D005D4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386"/>
          <a:stretch/>
        </p:blipFill>
        <p:spPr>
          <a:xfrm>
            <a:off x="2229230" y="5395807"/>
            <a:ext cx="9066687" cy="135347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22A0D0F-399C-BF5A-987C-DCFA4D94AFA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1386"/>
          <a:stretch/>
        </p:blipFill>
        <p:spPr>
          <a:xfrm>
            <a:off x="2079931" y="1247680"/>
            <a:ext cx="9419483" cy="1353477"/>
          </a:xfrm>
          <a:prstGeom prst="rect">
            <a:avLst/>
          </a:prstGeom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E97CE12-1F42-BA91-A9F8-FB26D3645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44043"/>
              </p:ext>
            </p:extLst>
          </p:nvPr>
        </p:nvGraphicFramePr>
        <p:xfrm>
          <a:off x="827103" y="1284164"/>
          <a:ext cx="10537793" cy="54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1439">
                  <a:extLst>
                    <a:ext uri="{9D8B030D-6E8A-4147-A177-3AD203B41FA5}">
                      <a16:colId xmlns:a16="http://schemas.microsoft.com/office/drawing/2014/main" val="3998142834"/>
                    </a:ext>
                  </a:extLst>
                </a:gridCol>
                <a:gridCol w="9286354">
                  <a:extLst>
                    <a:ext uri="{9D8B030D-6E8A-4147-A177-3AD203B41FA5}">
                      <a16:colId xmlns:a16="http://schemas.microsoft.com/office/drawing/2014/main" val="2227615287"/>
                    </a:ext>
                  </a:extLst>
                </a:gridCol>
              </a:tblGrid>
              <a:tr h="13662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745879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629884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64282"/>
                  </a:ext>
                </a:extLst>
              </a:tr>
              <a:tr h="136628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77240"/>
                  </a:ext>
                </a:extLst>
              </a:tr>
            </a:tbl>
          </a:graphicData>
        </a:graphic>
      </p:graphicFrame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0B056B14-AE6C-469B-88B8-9D8150A60ACE}"/>
              </a:ext>
            </a:extLst>
          </p:cNvPr>
          <p:cNvSpPr/>
          <p:nvPr/>
        </p:nvSpPr>
        <p:spPr>
          <a:xfrm>
            <a:off x="2938780" y="1807768"/>
            <a:ext cx="6519333" cy="358770"/>
          </a:xfrm>
          <a:custGeom>
            <a:avLst/>
            <a:gdLst>
              <a:gd name="connsiteX0" fmla="*/ 0 w 6519333"/>
              <a:gd name="connsiteY0" fmla="*/ 68173 h 358770"/>
              <a:gd name="connsiteX1" fmla="*/ 423333 w 6519333"/>
              <a:gd name="connsiteY1" fmla="*/ 85106 h 358770"/>
              <a:gd name="connsiteX2" fmla="*/ 643466 w 6519333"/>
              <a:gd name="connsiteY2" fmla="*/ 85106 h 358770"/>
              <a:gd name="connsiteX3" fmla="*/ 1041400 w 6519333"/>
              <a:gd name="connsiteY3" fmla="*/ 439 h 358770"/>
              <a:gd name="connsiteX4" fmla="*/ 1566333 w 6519333"/>
              <a:gd name="connsiteY4" fmla="*/ 59706 h 358770"/>
              <a:gd name="connsiteX5" fmla="*/ 2243666 w 6519333"/>
              <a:gd name="connsiteY5" fmla="*/ 220573 h 358770"/>
              <a:gd name="connsiteX6" fmla="*/ 2675466 w 6519333"/>
              <a:gd name="connsiteY6" fmla="*/ 356039 h 358770"/>
              <a:gd name="connsiteX7" fmla="*/ 3429000 w 6519333"/>
              <a:gd name="connsiteY7" fmla="*/ 93573 h 358770"/>
              <a:gd name="connsiteX8" fmla="*/ 4326466 w 6519333"/>
              <a:gd name="connsiteY8" fmla="*/ 296773 h 358770"/>
              <a:gd name="connsiteX9" fmla="*/ 4919133 w 6519333"/>
              <a:gd name="connsiteY9" fmla="*/ 85106 h 358770"/>
              <a:gd name="connsiteX10" fmla="*/ 6519333 w 6519333"/>
              <a:gd name="connsiteY10" fmla="*/ 305239 h 358770"/>
              <a:gd name="connsiteX11" fmla="*/ 6519333 w 6519333"/>
              <a:gd name="connsiteY11" fmla="*/ 305239 h 35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19333" h="358770">
                <a:moveTo>
                  <a:pt x="0" y="68173"/>
                </a:moveTo>
                <a:lnTo>
                  <a:pt x="423333" y="85106"/>
                </a:lnTo>
                <a:cubicBezTo>
                  <a:pt x="530577" y="87928"/>
                  <a:pt x="540455" y="99217"/>
                  <a:pt x="643466" y="85106"/>
                </a:cubicBezTo>
                <a:cubicBezTo>
                  <a:pt x="746477" y="70995"/>
                  <a:pt x="887589" y="4672"/>
                  <a:pt x="1041400" y="439"/>
                </a:cubicBezTo>
                <a:cubicBezTo>
                  <a:pt x="1195211" y="-3794"/>
                  <a:pt x="1365955" y="23017"/>
                  <a:pt x="1566333" y="59706"/>
                </a:cubicBezTo>
                <a:cubicBezTo>
                  <a:pt x="1766711" y="96395"/>
                  <a:pt x="2058810" y="171184"/>
                  <a:pt x="2243666" y="220573"/>
                </a:cubicBezTo>
                <a:cubicBezTo>
                  <a:pt x="2428522" y="269962"/>
                  <a:pt x="2477910" y="377206"/>
                  <a:pt x="2675466" y="356039"/>
                </a:cubicBezTo>
                <a:cubicBezTo>
                  <a:pt x="2873022" y="334872"/>
                  <a:pt x="3153833" y="103451"/>
                  <a:pt x="3429000" y="93573"/>
                </a:cubicBezTo>
                <a:cubicBezTo>
                  <a:pt x="3704167" y="83695"/>
                  <a:pt x="4078111" y="298184"/>
                  <a:pt x="4326466" y="296773"/>
                </a:cubicBezTo>
                <a:cubicBezTo>
                  <a:pt x="4574821" y="295362"/>
                  <a:pt x="4553655" y="83695"/>
                  <a:pt x="4919133" y="85106"/>
                </a:cubicBezTo>
                <a:cubicBezTo>
                  <a:pt x="5284611" y="86517"/>
                  <a:pt x="6519333" y="305239"/>
                  <a:pt x="6519333" y="305239"/>
                </a:cubicBezTo>
                <a:lnTo>
                  <a:pt x="6519333" y="305239"/>
                </a:ln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3C964DD2-9EDF-407F-AD1C-E02988610470}"/>
              </a:ext>
            </a:extLst>
          </p:cNvPr>
          <p:cNvSpPr/>
          <p:nvPr/>
        </p:nvSpPr>
        <p:spPr>
          <a:xfrm>
            <a:off x="2957506" y="5814410"/>
            <a:ext cx="6756400" cy="516272"/>
          </a:xfrm>
          <a:custGeom>
            <a:avLst/>
            <a:gdLst>
              <a:gd name="connsiteX0" fmla="*/ 0 w 6756400"/>
              <a:gd name="connsiteY0" fmla="*/ 219939 h 516272"/>
              <a:gd name="connsiteX1" fmla="*/ 736600 w 6756400"/>
              <a:gd name="connsiteY1" fmla="*/ 219939 h 516272"/>
              <a:gd name="connsiteX2" fmla="*/ 1540933 w 6756400"/>
              <a:gd name="connsiteY2" fmla="*/ 499339 h 516272"/>
              <a:gd name="connsiteX3" fmla="*/ 2235200 w 6756400"/>
              <a:gd name="connsiteY3" fmla="*/ 152205 h 516272"/>
              <a:gd name="connsiteX4" fmla="*/ 3039533 w 6756400"/>
              <a:gd name="connsiteY4" fmla="*/ 84472 h 516272"/>
              <a:gd name="connsiteX5" fmla="*/ 3344333 w 6756400"/>
              <a:gd name="connsiteY5" fmla="*/ 8272 h 516272"/>
              <a:gd name="connsiteX6" fmla="*/ 4588933 w 6756400"/>
              <a:gd name="connsiteY6" fmla="*/ 296139 h 516272"/>
              <a:gd name="connsiteX7" fmla="*/ 5147733 w 6756400"/>
              <a:gd name="connsiteY7" fmla="*/ 186072 h 516272"/>
              <a:gd name="connsiteX8" fmla="*/ 6756400 w 6756400"/>
              <a:gd name="connsiteY8" fmla="*/ 516272 h 5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6400" h="516272">
                <a:moveTo>
                  <a:pt x="0" y="219939"/>
                </a:moveTo>
                <a:cubicBezTo>
                  <a:pt x="239889" y="196655"/>
                  <a:pt x="479778" y="173372"/>
                  <a:pt x="736600" y="219939"/>
                </a:cubicBezTo>
                <a:cubicBezTo>
                  <a:pt x="993422" y="266506"/>
                  <a:pt x="1291166" y="510628"/>
                  <a:pt x="1540933" y="499339"/>
                </a:cubicBezTo>
                <a:cubicBezTo>
                  <a:pt x="1790700" y="488050"/>
                  <a:pt x="1985433" y="221350"/>
                  <a:pt x="2235200" y="152205"/>
                </a:cubicBezTo>
                <a:cubicBezTo>
                  <a:pt x="2484967" y="83060"/>
                  <a:pt x="2854678" y="108461"/>
                  <a:pt x="3039533" y="84472"/>
                </a:cubicBezTo>
                <a:cubicBezTo>
                  <a:pt x="3224388" y="60483"/>
                  <a:pt x="3086100" y="-27006"/>
                  <a:pt x="3344333" y="8272"/>
                </a:cubicBezTo>
                <a:cubicBezTo>
                  <a:pt x="3602566" y="43550"/>
                  <a:pt x="4288367" y="266506"/>
                  <a:pt x="4588933" y="296139"/>
                </a:cubicBezTo>
                <a:cubicBezTo>
                  <a:pt x="4889499" y="325772"/>
                  <a:pt x="4786489" y="149383"/>
                  <a:pt x="5147733" y="186072"/>
                </a:cubicBezTo>
                <a:cubicBezTo>
                  <a:pt x="5508977" y="222761"/>
                  <a:pt x="6132688" y="369516"/>
                  <a:pt x="6756400" y="516272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DC931400-57D8-4B76-B1D1-BF4B4B841508}"/>
              </a:ext>
            </a:extLst>
          </p:cNvPr>
          <p:cNvSpPr/>
          <p:nvPr/>
        </p:nvSpPr>
        <p:spPr>
          <a:xfrm>
            <a:off x="2913314" y="3124761"/>
            <a:ext cx="6612466" cy="505470"/>
          </a:xfrm>
          <a:custGeom>
            <a:avLst/>
            <a:gdLst>
              <a:gd name="connsiteX0" fmla="*/ 0 w 6612466"/>
              <a:gd name="connsiteY0" fmla="*/ 428073 h 505470"/>
              <a:gd name="connsiteX1" fmla="*/ 1557866 w 6612466"/>
              <a:gd name="connsiteY1" fmla="*/ 436539 h 505470"/>
              <a:gd name="connsiteX2" fmla="*/ 2480733 w 6612466"/>
              <a:gd name="connsiteY2" fmla="*/ 495806 h 505470"/>
              <a:gd name="connsiteX3" fmla="*/ 3437466 w 6612466"/>
              <a:gd name="connsiteY3" fmla="*/ 207939 h 505470"/>
              <a:gd name="connsiteX4" fmla="*/ 4495800 w 6612466"/>
              <a:gd name="connsiteY4" fmla="*/ 157139 h 505470"/>
              <a:gd name="connsiteX5" fmla="*/ 5173133 w 6612466"/>
              <a:gd name="connsiteY5" fmla="*/ 97873 h 505470"/>
              <a:gd name="connsiteX6" fmla="*/ 5461000 w 6612466"/>
              <a:gd name="connsiteY6" fmla="*/ 4739 h 505470"/>
              <a:gd name="connsiteX7" fmla="*/ 6612466 w 6612466"/>
              <a:gd name="connsiteY7" fmla="*/ 258739 h 505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2466" h="505470">
                <a:moveTo>
                  <a:pt x="0" y="428073"/>
                </a:moveTo>
                <a:lnTo>
                  <a:pt x="1557866" y="436539"/>
                </a:lnTo>
                <a:cubicBezTo>
                  <a:pt x="1971321" y="447828"/>
                  <a:pt x="2167466" y="533906"/>
                  <a:pt x="2480733" y="495806"/>
                </a:cubicBezTo>
                <a:cubicBezTo>
                  <a:pt x="2794000" y="457706"/>
                  <a:pt x="3101622" y="264383"/>
                  <a:pt x="3437466" y="207939"/>
                </a:cubicBezTo>
                <a:cubicBezTo>
                  <a:pt x="3773310" y="151495"/>
                  <a:pt x="4206522" y="175483"/>
                  <a:pt x="4495800" y="157139"/>
                </a:cubicBezTo>
                <a:cubicBezTo>
                  <a:pt x="4785078" y="138795"/>
                  <a:pt x="5012266" y="123273"/>
                  <a:pt x="5173133" y="97873"/>
                </a:cubicBezTo>
                <a:cubicBezTo>
                  <a:pt x="5334000" y="72473"/>
                  <a:pt x="5221111" y="-22072"/>
                  <a:pt x="5461000" y="4739"/>
                </a:cubicBezTo>
                <a:cubicBezTo>
                  <a:pt x="5700889" y="31550"/>
                  <a:pt x="6156677" y="145144"/>
                  <a:pt x="6612466" y="258739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121D1209-F0C6-4728-AB86-1E2E2A736C4F}"/>
              </a:ext>
            </a:extLst>
          </p:cNvPr>
          <p:cNvSpPr/>
          <p:nvPr/>
        </p:nvSpPr>
        <p:spPr>
          <a:xfrm>
            <a:off x="2835723" y="4384058"/>
            <a:ext cx="6705600" cy="497017"/>
          </a:xfrm>
          <a:custGeom>
            <a:avLst/>
            <a:gdLst>
              <a:gd name="connsiteX0" fmla="*/ 0 w 6705600"/>
              <a:gd name="connsiteY0" fmla="*/ 0 h 497017"/>
              <a:gd name="connsiteX1" fmla="*/ 999066 w 6705600"/>
              <a:gd name="connsiteY1" fmla="*/ 127000 h 497017"/>
              <a:gd name="connsiteX2" fmla="*/ 1524000 w 6705600"/>
              <a:gd name="connsiteY2" fmla="*/ 279400 h 497017"/>
              <a:gd name="connsiteX3" fmla="*/ 2302933 w 6705600"/>
              <a:gd name="connsiteY3" fmla="*/ 372533 h 497017"/>
              <a:gd name="connsiteX4" fmla="*/ 2904066 w 6705600"/>
              <a:gd name="connsiteY4" fmla="*/ 355600 h 497017"/>
              <a:gd name="connsiteX5" fmla="*/ 3496733 w 6705600"/>
              <a:gd name="connsiteY5" fmla="*/ 143933 h 497017"/>
              <a:gd name="connsiteX6" fmla="*/ 5427133 w 6705600"/>
              <a:gd name="connsiteY6" fmla="*/ 457200 h 497017"/>
              <a:gd name="connsiteX7" fmla="*/ 6705600 w 6705600"/>
              <a:gd name="connsiteY7" fmla="*/ 482600 h 49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05600" h="497017">
                <a:moveTo>
                  <a:pt x="0" y="0"/>
                </a:moveTo>
                <a:cubicBezTo>
                  <a:pt x="372533" y="40216"/>
                  <a:pt x="745066" y="80433"/>
                  <a:pt x="999066" y="127000"/>
                </a:cubicBezTo>
                <a:cubicBezTo>
                  <a:pt x="1253066" y="173567"/>
                  <a:pt x="1306689" y="238478"/>
                  <a:pt x="1524000" y="279400"/>
                </a:cubicBezTo>
                <a:cubicBezTo>
                  <a:pt x="1741311" y="320322"/>
                  <a:pt x="2072922" y="359833"/>
                  <a:pt x="2302933" y="372533"/>
                </a:cubicBezTo>
                <a:cubicBezTo>
                  <a:pt x="2532944" y="385233"/>
                  <a:pt x="2705099" y="393700"/>
                  <a:pt x="2904066" y="355600"/>
                </a:cubicBezTo>
                <a:cubicBezTo>
                  <a:pt x="3103033" y="317500"/>
                  <a:pt x="3076222" y="127000"/>
                  <a:pt x="3496733" y="143933"/>
                </a:cubicBezTo>
                <a:cubicBezTo>
                  <a:pt x="3917244" y="160866"/>
                  <a:pt x="4892322" y="400756"/>
                  <a:pt x="5427133" y="457200"/>
                </a:cubicBezTo>
                <a:cubicBezTo>
                  <a:pt x="5961944" y="513644"/>
                  <a:pt x="6333772" y="498122"/>
                  <a:pt x="6705600" y="482600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4B5C26-00D2-7414-E808-2EC69A9A9734}"/>
              </a:ext>
            </a:extLst>
          </p:cNvPr>
          <p:cNvSpPr txBox="1"/>
          <p:nvPr/>
        </p:nvSpPr>
        <p:spPr>
          <a:xfrm>
            <a:off x="1076103" y="1447936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①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C99CA3-13F2-658C-7DDE-1F36388E0955}"/>
              </a:ext>
            </a:extLst>
          </p:cNvPr>
          <p:cNvSpPr txBox="1"/>
          <p:nvPr/>
        </p:nvSpPr>
        <p:spPr>
          <a:xfrm>
            <a:off x="1068649" y="2864078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②</a:t>
            </a:r>
            <a:endParaRPr kumimoji="1"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7025A3-2932-430F-FD98-5B96B4CA52F6}"/>
              </a:ext>
            </a:extLst>
          </p:cNvPr>
          <p:cNvSpPr txBox="1"/>
          <p:nvPr/>
        </p:nvSpPr>
        <p:spPr>
          <a:xfrm>
            <a:off x="1068648" y="4217069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③</a:t>
            </a:r>
            <a:endParaRPr kumimoji="1" lang="ja-JP" altLang="en-US" sz="4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0FF2D4-8F28-D9B3-05C3-9C91BC179E7E}"/>
              </a:ext>
            </a:extLst>
          </p:cNvPr>
          <p:cNvSpPr txBox="1"/>
          <p:nvPr/>
        </p:nvSpPr>
        <p:spPr>
          <a:xfrm>
            <a:off x="1076103" y="5588462"/>
            <a:ext cx="839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④</a:t>
            </a:r>
            <a:endParaRPr kumimoji="1" lang="ja-JP" altLang="en-US" sz="4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786179-5996-EC15-B2A4-50C1854FDAFF}"/>
              </a:ext>
            </a:extLst>
          </p:cNvPr>
          <p:cNvSpPr txBox="1"/>
          <p:nvPr/>
        </p:nvSpPr>
        <p:spPr>
          <a:xfrm>
            <a:off x="332958" y="383003"/>
            <a:ext cx="10555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答え合わせ♪</a:t>
            </a:r>
          </a:p>
        </p:txBody>
      </p:sp>
    </p:spTree>
    <p:extLst>
      <p:ext uri="{BB962C8B-B14F-4D97-AF65-F5344CB8AC3E}">
        <p14:creationId xmlns:p14="http://schemas.microsoft.com/office/powerpoint/2010/main" val="80840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12C79AA-6054-10B4-6300-4BF1C378490A}"/>
              </a:ext>
            </a:extLst>
          </p:cNvPr>
          <p:cNvGrpSpPr/>
          <p:nvPr/>
        </p:nvGrpSpPr>
        <p:grpSpPr>
          <a:xfrm>
            <a:off x="1076103" y="1247680"/>
            <a:ext cx="10423311" cy="1353477"/>
            <a:chOff x="1076103" y="1247680"/>
            <a:chExt cx="10423311" cy="1353477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22A0D0F-399C-BF5A-987C-DCFA4D94AF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1386"/>
            <a:stretch/>
          </p:blipFill>
          <p:spPr>
            <a:xfrm>
              <a:off x="2079931" y="1247680"/>
              <a:ext cx="9419483" cy="1353477"/>
            </a:xfrm>
            <a:prstGeom prst="rect">
              <a:avLst/>
            </a:prstGeom>
          </p:spPr>
        </p:pic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0B056B14-AE6C-469B-88B8-9D8150A60ACE}"/>
                </a:ext>
              </a:extLst>
            </p:cNvPr>
            <p:cNvSpPr/>
            <p:nvPr/>
          </p:nvSpPr>
          <p:spPr>
            <a:xfrm>
              <a:off x="2938780" y="1807768"/>
              <a:ext cx="6519333" cy="358770"/>
            </a:xfrm>
            <a:custGeom>
              <a:avLst/>
              <a:gdLst>
                <a:gd name="connsiteX0" fmla="*/ 0 w 6519333"/>
                <a:gd name="connsiteY0" fmla="*/ 68173 h 358770"/>
                <a:gd name="connsiteX1" fmla="*/ 423333 w 6519333"/>
                <a:gd name="connsiteY1" fmla="*/ 85106 h 358770"/>
                <a:gd name="connsiteX2" fmla="*/ 643466 w 6519333"/>
                <a:gd name="connsiteY2" fmla="*/ 85106 h 358770"/>
                <a:gd name="connsiteX3" fmla="*/ 1041400 w 6519333"/>
                <a:gd name="connsiteY3" fmla="*/ 439 h 358770"/>
                <a:gd name="connsiteX4" fmla="*/ 1566333 w 6519333"/>
                <a:gd name="connsiteY4" fmla="*/ 59706 h 358770"/>
                <a:gd name="connsiteX5" fmla="*/ 2243666 w 6519333"/>
                <a:gd name="connsiteY5" fmla="*/ 220573 h 358770"/>
                <a:gd name="connsiteX6" fmla="*/ 2675466 w 6519333"/>
                <a:gd name="connsiteY6" fmla="*/ 356039 h 358770"/>
                <a:gd name="connsiteX7" fmla="*/ 3429000 w 6519333"/>
                <a:gd name="connsiteY7" fmla="*/ 93573 h 358770"/>
                <a:gd name="connsiteX8" fmla="*/ 4326466 w 6519333"/>
                <a:gd name="connsiteY8" fmla="*/ 296773 h 358770"/>
                <a:gd name="connsiteX9" fmla="*/ 4919133 w 6519333"/>
                <a:gd name="connsiteY9" fmla="*/ 85106 h 358770"/>
                <a:gd name="connsiteX10" fmla="*/ 6519333 w 6519333"/>
                <a:gd name="connsiteY10" fmla="*/ 305239 h 358770"/>
                <a:gd name="connsiteX11" fmla="*/ 6519333 w 6519333"/>
                <a:gd name="connsiteY11" fmla="*/ 305239 h 358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519333" h="358770">
                  <a:moveTo>
                    <a:pt x="0" y="68173"/>
                  </a:moveTo>
                  <a:lnTo>
                    <a:pt x="423333" y="85106"/>
                  </a:lnTo>
                  <a:cubicBezTo>
                    <a:pt x="530577" y="87928"/>
                    <a:pt x="540455" y="99217"/>
                    <a:pt x="643466" y="85106"/>
                  </a:cubicBezTo>
                  <a:cubicBezTo>
                    <a:pt x="746477" y="70995"/>
                    <a:pt x="887589" y="4672"/>
                    <a:pt x="1041400" y="439"/>
                  </a:cubicBezTo>
                  <a:cubicBezTo>
                    <a:pt x="1195211" y="-3794"/>
                    <a:pt x="1365955" y="23017"/>
                    <a:pt x="1566333" y="59706"/>
                  </a:cubicBezTo>
                  <a:cubicBezTo>
                    <a:pt x="1766711" y="96395"/>
                    <a:pt x="2058810" y="171184"/>
                    <a:pt x="2243666" y="220573"/>
                  </a:cubicBezTo>
                  <a:cubicBezTo>
                    <a:pt x="2428522" y="269962"/>
                    <a:pt x="2477910" y="377206"/>
                    <a:pt x="2675466" y="356039"/>
                  </a:cubicBezTo>
                  <a:cubicBezTo>
                    <a:pt x="2873022" y="334872"/>
                    <a:pt x="3153833" y="103451"/>
                    <a:pt x="3429000" y="93573"/>
                  </a:cubicBezTo>
                  <a:cubicBezTo>
                    <a:pt x="3704167" y="83695"/>
                    <a:pt x="4078111" y="298184"/>
                    <a:pt x="4326466" y="296773"/>
                  </a:cubicBezTo>
                  <a:cubicBezTo>
                    <a:pt x="4574821" y="295362"/>
                    <a:pt x="4553655" y="83695"/>
                    <a:pt x="4919133" y="85106"/>
                  </a:cubicBezTo>
                  <a:cubicBezTo>
                    <a:pt x="5284611" y="86517"/>
                    <a:pt x="6519333" y="305239"/>
                    <a:pt x="6519333" y="305239"/>
                  </a:cubicBezTo>
                  <a:lnTo>
                    <a:pt x="6519333" y="305239"/>
                  </a:ln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A64B5C26-00D2-7414-E808-2EC69A9A9734}"/>
                </a:ext>
              </a:extLst>
            </p:cNvPr>
            <p:cNvSpPr txBox="1"/>
            <p:nvPr/>
          </p:nvSpPr>
          <p:spPr>
            <a:xfrm>
              <a:off x="1076103" y="1447936"/>
              <a:ext cx="839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b="1" dirty="0"/>
                <a:t>①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28D7D95-86C9-4F3C-17F6-8B9D130E5296}"/>
              </a:ext>
            </a:extLst>
          </p:cNvPr>
          <p:cNvGrpSpPr/>
          <p:nvPr/>
        </p:nvGrpSpPr>
        <p:grpSpPr>
          <a:xfrm>
            <a:off x="1068649" y="2716521"/>
            <a:ext cx="10227267" cy="1353478"/>
            <a:chOff x="1068649" y="2716521"/>
            <a:chExt cx="10227267" cy="1353478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E445703-267A-CD36-069C-1EDCAD3EEB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061" b="14589"/>
            <a:stretch/>
          </p:blipFill>
          <p:spPr>
            <a:xfrm>
              <a:off x="2229229" y="2716521"/>
              <a:ext cx="9066687" cy="1353478"/>
            </a:xfrm>
            <a:prstGeom prst="rect">
              <a:avLst/>
            </a:prstGeom>
          </p:spPr>
        </p:pic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DC931400-57D8-4B76-B1D1-BF4B4B841508}"/>
                </a:ext>
              </a:extLst>
            </p:cNvPr>
            <p:cNvSpPr/>
            <p:nvPr/>
          </p:nvSpPr>
          <p:spPr>
            <a:xfrm>
              <a:off x="2913314" y="3124761"/>
              <a:ext cx="6612466" cy="505470"/>
            </a:xfrm>
            <a:custGeom>
              <a:avLst/>
              <a:gdLst>
                <a:gd name="connsiteX0" fmla="*/ 0 w 6612466"/>
                <a:gd name="connsiteY0" fmla="*/ 428073 h 505470"/>
                <a:gd name="connsiteX1" fmla="*/ 1557866 w 6612466"/>
                <a:gd name="connsiteY1" fmla="*/ 436539 h 505470"/>
                <a:gd name="connsiteX2" fmla="*/ 2480733 w 6612466"/>
                <a:gd name="connsiteY2" fmla="*/ 495806 h 505470"/>
                <a:gd name="connsiteX3" fmla="*/ 3437466 w 6612466"/>
                <a:gd name="connsiteY3" fmla="*/ 207939 h 505470"/>
                <a:gd name="connsiteX4" fmla="*/ 4495800 w 6612466"/>
                <a:gd name="connsiteY4" fmla="*/ 157139 h 505470"/>
                <a:gd name="connsiteX5" fmla="*/ 5173133 w 6612466"/>
                <a:gd name="connsiteY5" fmla="*/ 97873 h 505470"/>
                <a:gd name="connsiteX6" fmla="*/ 5461000 w 6612466"/>
                <a:gd name="connsiteY6" fmla="*/ 4739 h 505470"/>
                <a:gd name="connsiteX7" fmla="*/ 6612466 w 6612466"/>
                <a:gd name="connsiteY7" fmla="*/ 258739 h 50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12466" h="505470">
                  <a:moveTo>
                    <a:pt x="0" y="428073"/>
                  </a:moveTo>
                  <a:lnTo>
                    <a:pt x="1557866" y="436539"/>
                  </a:lnTo>
                  <a:cubicBezTo>
                    <a:pt x="1971321" y="447828"/>
                    <a:pt x="2167466" y="533906"/>
                    <a:pt x="2480733" y="495806"/>
                  </a:cubicBezTo>
                  <a:cubicBezTo>
                    <a:pt x="2794000" y="457706"/>
                    <a:pt x="3101622" y="264383"/>
                    <a:pt x="3437466" y="207939"/>
                  </a:cubicBezTo>
                  <a:cubicBezTo>
                    <a:pt x="3773310" y="151495"/>
                    <a:pt x="4206522" y="175483"/>
                    <a:pt x="4495800" y="157139"/>
                  </a:cubicBezTo>
                  <a:cubicBezTo>
                    <a:pt x="4785078" y="138795"/>
                    <a:pt x="5012266" y="123273"/>
                    <a:pt x="5173133" y="97873"/>
                  </a:cubicBezTo>
                  <a:cubicBezTo>
                    <a:pt x="5334000" y="72473"/>
                    <a:pt x="5221111" y="-22072"/>
                    <a:pt x="5461000" y="4739"/>
                  </a:cubicBezTo>
                  <a:cubicBezTo>
                    <a:pt x="5700889" y="31550"/>
                    <a:pt x="6156677" y="145144"/>
                    <a:pt x="6612466" y="258739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9BC99CA3-13F2-658C-7DDE-1F36388E0955}"/>
                </a:ext>
              </a:extLst>
            </p:cNvPr>
            <p:cNvSpPr txBox="1"/>
            <p:nvPr/>
          </p:nvSpPr>
          <p:spPr>
            <a:xfrm>
              <a:off x="1068649" y="2864078"/>
              <a:ext cx="839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b="1" dirty="0"/>
                <a:t>②</a:t>
              </a:r>
              <a:endParaRPr kumimoji="1" lang="ja-JP" altLang="en-US" sz="4800" b="1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9B581C1-9DD5-4675-2CFC-C7E3A0E1CCDE}"/>
              </a:ext>
            </a:extLst>
          </p:cNvPr>
          <p:cNvGrpSpPr/>
          <p:nvPr/>
        </p:nvGrpSpPr>
        <p:grpSpPr>
          <a:xfrm>
            <a:off x="1068649" y="3978405"/>
            <a:ext cx="10143849" cy="1353477"/>
            <a:chOff x="1068648" y="3942469"/>
            <a:chExt cx="10143849" cy="1353477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00928B1D-40A6-CA82-0CDC-BDFBF3908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61210" y="3942469"/>
              <a:ext cx="9151287" cy="1353477"/>
            </a:xfrm>
            <a:prstGeom prst="rect">
              <a:avLst/>
            </a:prstGeom>
          </p:spPr>
        </p:pic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121D1209-F0C6-4728-AB86-1E2E2A736C4F}"/>
                </a:ext>
              </a:extLst>
            </p:cNvPr>
            <p:cNvSpPr/>
            <p:nvPr/>
          </p:nvSpPr>
          <p:spPr>
            <a:xfrm>
              <a:off x="2835723" y="4384058"/>
              <a:ext cx="6705600" cy="497017"/>
            </a:xfrm>
            <a:custGeom>
              <a:avLst/>
              <a:gdLst>
                <a:gd name="connsiteX0" fmla="*/ 0 w 6705600"/>
                <a:gd name="connsiteY0" fmla="*/ 0 h 497017"/>
                <a:gd name="connsiteX1" fmla="*/ 999066 w 6705600"/>
                <a:gd name="connsiteY1" fmla="*/ 127000 h 497017"/>
                <a:gd name="connsiteX2" fmla="*/ 1524000 w 6705600"/>
                <a:gd name="connsiteY2" fmla="*/ 279400 h 497017"/>
                <a:gd name="connsiteX3" fmla="*/ 2302933 w 6705600"/>
                <a:gd name="connsiteY3" fmla="*/ 372533 h 497017"/>
                <a:gd name="connsiteX4" fmla="*/ 2904066 w 6705600"/>
                <a:gd name="connsiteY4" fmla="*/ 355600 h 497017"/>
                <a:gd name="connsiteX5" fmla="*/ 3496733 w 6705600"/>
                <a:gd name="connsiteY5" fmla="*/ 143933 h 497017"/>
                <a:gd name="connsiteX6" fmla="*/ 5427133 w 6705600"/>
                <a:gd name="connsiteY6" fmla="*/ 457200 h 497017"/>
                <a:gd name="connsiteX7" fmla="*/ 6705600 w 6705600"/>
                <a:gd name="connsiteY7" fmla="*/ 482600 h 497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05600" h="497017">
                  <a:moveTo>
                    <a:pt x="0" y="0"/>
                  </a:moveTo>
                  <a:cubicBezTo>
                    <a:pt x="372533" y="40216"/>
                    <a:pt x="745066" y="80433"/>
                    <a:pt x="999066" y="127000"/>
                  </a:cubicBezTo>
                  <a:cubicBezTo>
                    <a:pt x="1253066" y="173567"/>
                    <a:pt x="1306689" y="238478"/>
                    <a:pt x="1524000" y="279400"/>
                  </a:cubicBezTo>
                  <a:cubicBezTo>
                    <a:pt x="1741311" y="320322"/>
                    <a:pt x="2072922" y="359833"/>
                    <a:pt x="2302933" y="372533"/>
                  </a:cubicBezTo>
                  <a:cubicBezTo>
                    <a:pt x="2532944" y="385233"/>
                    <a:pt x="2705099" y="393700"/>
                    <a:pt x="2904066" y="355600"/>
                  </a:cubicBezTo>
                  <a:cubicBezTo>
                    <a:pt x="3103033" y="317500"/>
                    <a:pt x="3076222" y="127000"/>
                    <a:pt x="3496733" y="143933"/>
                  </a:cubicBezTo>
                  <a:cubicBezTo>
                    <a:pt x="3917244" y="160866"/>
                    <a:pt x="4892322" y="400756"/>
                    <a:pt x="5427133" y="457200"/>
                  </a:cubicBezTo>
                  <a:cubicBezTo>
                    <a:pt x="5961944" y="513644"/>
                    <a:pt x="6333772" y="498122"/>
                    <a:pt x="6705600" y="482600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E77025A3-2932-430F-FD98-5B96B4CA52F6}"/>
                </a:ext>
              </a:extLst>
            </p:cNvPr>
            <p:cNvSpPr txBox="1"/>
            <p:nvPr/>
          </p:nvSpPr>
          <p:spPr>
            <a:xfrm>
              <a:off x="1068648" y="4217069"/>
              <a:ext cx="839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b="1" dirty="0"/>
                <a:t>③</a:t>
              </a:r>
              <a:endParaRPr kumimoji="1" lang="ja-JP" altLang="en-US" sz="4800" b="1" dirty="0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8684414-B872-46B7-0D9F-369160170BFD}"/>
              </a:ext>
            </a:extLst>
          </p:cNvPr>
          <p:cNvGrpSpPr/>
          <p:nvPr/>
        </p:nvGrpSpPr>
        <p:grpSpPr>
          <a:xfrm>
            <a:off x="1076103" y="5395807"/>
            <a:ext cx="10219814" cy="1353477"/>
            <a:chOff x="1076103" y="5395807"/>
            <a:chExt cx="10219814" cy="1353477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3375F71C-1A68-DAC8-A03E-74525D005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21386"/>
            <a:stretch/>
          </p:blipFill>
          <p:spPr>
            <a:xfrm>
              <a:off x="2229230" y="5395807"/>
              <a:ext cx="9066687" cy="1353477"/>
            </a:xfrm>
            <a:prstGeom prst="rect">
              <a:avLst/>
            </a:prstGeom>
          </p:spPr>
        </p:pic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3C964DD2-9EDF-407F-AD1C-E02988610470}"/>
                </a:ext>
              </a:extLst>
            </p:cNvPr>
            <p:cNvSpPr/>
            <p:nvPr/>
          </p:nvSpPr>
          <p:spPr>
            <a:xfrm>
              <a:off x="2957506" y="5814410"/>
              <a:ext cx="6756400" cy="516272"/>
            </a:xfrm>
            <a:custGeom>
              <a:avLst/>
              <a:gdLst>
                <a:gd name="connsiteX0" fmla="*/ 0 w 6756400"/>
                <a:gd name="connsiteY0" fmla="*/ 219939 h 516272"/>
                <a:gd name="connsiteX1" fmla="*/ 736600 w 6756400"/>
                <a:gd name="connsiteY1" fmla="*/ 219939 h 516272"/>
                <a:gd name="connsiteX2" fmla="*/ 1540933 w 6756400"/>
                <a:gd name="connsiteY2" fmla="*/ 499339 h 516272"/>
                <a:gd name="connsiteX3" fmla="*/ 2235200 w 6756400"/>
                <a:gd name="connsiteY3" fmla="*/ 152205 h 516272"/>
                <a:gd name="connsiteX4" fmla="*/ 3039533 w 6756400"/>
                <a:gd name="connsiteY4" fmla="*/ 84472 h 516272"/>
                <a:gd name="connsiteX5" fmla="*/ 3344333 w 6756400"/>
                <a:gd name="connsiteY5" fmla="*/ 8272 h 516272"/>
                <a:gd name="connsiteX6" fmla="*/ 4588933 w 6756400"/>
                <a:gd name="connsiteY6" fmla="*/ 296139 h 516272"/>
                <a:gd name="connsiteX7" fmla="*/ 5147733 w 6756400"/>
                <a:gd name="connsiteY7" fmla="*/ 186072 h 516272"/>
                <a:gd name="connsiteX8" fmla="*/ 6756400 w 6756400"/>
                <a:gd name="connsiteY8" fmla="*/ 516272 h 51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56400" h="516272">
                  <a:moveTo>
                    <a:pt x="0" y="219939"/>
                  </a:moveTo>
                  <a:cubicBezTo>
                    <a:pt x="239889" y="196655"/>
                    <a:pt x="479778" y="173372"/>
                    <a:pt x="736600" y="219939"/>
                  </a:cubicBezTo>
                  <a:cubicBezTo>
                    <a:pt x="993422" y="266506"/>
                    <a:pt x="1291166" y="510628"/>
                    <a:pt x="1540933" y="499339"/>
                  </a:cubicBezTo>
                  <a:cubicBezTo>
                    <a:pt x="1790700" y="488050"/>
                    <a:pt x="1985433" y="221350"/>
                    <a:pt x="2235200" y="152205"/>
                  </a:cubicBezTo>
                  <a:cubicBezTo>
                    <a:pt x="2484967" y="83060"/>
                    <a:pt x="2854678" y="108461"/>
                    <a:pt x="3039533" y="84472"/>
                  </a:cubicBezTo>
                  <a:cubicBezTo>
                    <a:pt x="3224388" y="60483"/>
                    <a:pt x="3086100" y="-27006"/>
                    <a:pt x="3344333" y="8272"/>
                  </a:cubicBezTo>
                  <a:cubicBezTo>
                    <a:pt x="3602566" y="43550"/>
                    <a:pt x="4288367" y="266506"/>
                    <a:pt x="4588933" y="296139"/>
                  </a:cubicBezTo>
                  <a:cubicBezTo>
                    <a:pt x="4889499" y="325772"/>
                    <a:pt x="4786489" y="149383"/>
                    <a:pt x="5147733" y="186072"/>
                  </a:cubicBezTo>
                  <a:cubicBezTo>
                    <a:pt x="5508977" y="222761"/>
                    <a:pt x="6132688" y="369516"/>
                    <a:pt x="6756400" y="516272"/>
                  </a:cubicBezTo>
                </a:path>
              </a:pathLst>
            </a:cu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4A0FF2D4-8F28-D9B3-05C3-9C91BC179E7E}"/>
                </a:ext>
              </a:extLst>
            </p:cNvPr>
            <p:cNvSpPr txBox="1"/>
            <p:nvPr/>
          </p:nvSpPr>
          <p:spPr>
            <a:xfrm>
              <a:off x="1076103" y="5588462"/>
              <a:ext cx="8394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800" b="1" dirty="0"/>
                <a:t>④</a:t>
              </a:r>
              <a:endParaRPr kumimoji="1" lang="ja-JP" altLang="en-US" sz="4800" b="1" dirty="0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786179-5996-EC15-B2A4-50C1854FDAFF}"/>
              </a:ext>
            </a:extLst>
          </p:cNvPr>
          <p:cNvSpPr txBox="1"/>
          <p:nvPr/>
        </p:nvSpPr>
        <p:spPr>
          <a:xfrm>
            <a:off x="361239" y="426351"/>
            <a:ext cx="10555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答え合わせ♪</a:t>
            </a:r>
          </a:p>
        </p:txBody>
      </p:sp>
    </p:spTree>
    <p:extLst>
      <p:ext uri="{BB962C8B-B14F-4D97-AF65-F5344CB8AC3E}">
        <p14:creationId xmlns:p14="http://schemas.microsoft.com/office/powerpoint/2010/main" val="130573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07407E-6 L -0.00339 0.1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06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2 -0.00834 L -0.00039 -0.3907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-2108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6 L -0.00365 0.203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03FA2A7-124C-49C7-BA27-71917FEFC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852" y="105598"/>
            <a:ext cx="9419483" cy="172168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D1EE3B7-7514-481F-ACFE-54EAD2CD8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745" y="1782781"/>
            <a:ext cx="9220279" cy="172168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BC0471F-BE31-4333-89B3-69425CBF8D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062"/>
          <a:stretch/>
        </p:blipFill>
        <p:spPr>
          <a:xfrm>
            <a:off x="2282745" y="3415234"/>
            <a:ext cx="9248736" cy="169656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7D52709-2509-46E7-AABC-5C3E1D017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29" y="5181652"/>
            <a:ext cx="9277195" cy="1380196"/>
          </a:xfrm>
          <a:prstGeom prst="rect">
            <a:avLst/>
          </a:prstGeom>
        </p:spPr>
      </p:pic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0B056B14-AE6C-469B-88B8-9D8150A60ACE}"/>
              </a:ext>
            </a:extLst>
          </p:cNvPr>
          <p:cNvSpPr/>
          <p:nvPr/>
        </p:nvSpPr>
        <p:spPr>
          <a:xfrm>
            <a:off x="3239347" y="663686"/>
            <a:ext cx="6519333" cy="358770"/>
          </a:xfrm>
          <a:custGeom>
            <a:avLst/>
            <a:gdLst>
              <a:gd name="connsiteX0" fmla="*/ 0 w 6519333"/>
              <a:gd name="connsiteY0" fmla="*/ 68173 h 358770"/>
              <a:gd name="connsiteX1" fmla="*/ 423333 w 6519333"/>
              <a:gd name="connsiteY1" fmla="*/ 85106 h 358770"/>
              <a:gd name="connsiteX2" fmla="*/ 643466 w 6519333"/>
              <a:gd name="connsiteY2" fmla="*/ 85106 h 358770"/>
              <a:gd name="connsiteX3" fmla="*/ 1041400 w 6519333"/>
              <a:gd name="connsiteY3" fmla="*/ 439 h 358770"/>
              <a:gd name="connsiteX4" fmla="*/ 1566333 w 6519333"/>
              <a:gd name="connsiteY4" fmla="*/ 59706 h 358770"/>
              <a:gd name="connsiteX5" fmla="*/ 2243666 w 6519333"/>
              <a:gd name="connsiteY5" fmla="*/ 220573 h 358770"/>
              <a:gd name="connsiteX6" fmla="*/ 2675466 w 6519333"/>
              <a:gd name="connsiteY6" fmla="*/ 356039 h 358770"/>
              <a:gd name="connsiteX7" fmla="*/ 3429000 w 6519333"/>
              <a:gd name="connsiteY7" fmla="*/ 93573 h 358770"/>
              <a:gd name="connsiteX8" fmla="*/ 4326466 w 6519333"/>
              <a:gd name="connsiteY8" fmla="*/ 296773 h 358770"/>
              <a:gd name="connsiteX9" fmla="*/ 4919133 w 6519333"/>
              <a:gd name="connsiteY9" fmla="*/ 85106 h 358770"/>
              <a:gd name="connsiteX10" fmla="*/ 6519333 w 6519333"/>
              <a:gd name="connsiteY10" fmla="*/ 305239 h 358770"/>
              <a:gd name="connsiteX11" fmla="*/ 6519333 w 6519333"/>
              <a:gd name="connsiteY11" fmla="*/ 305239 h 35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19333" h="358770">
                <a:moveTo>
                  <a:pt x="0" y="68173"/>
                </a:moveTo>
                <a:lnTo>
                  <a:pt x="423333" y="85106"/>
                </a:lnTo>
                <a:cubicBezTo>
                  <a:pt x="530577" y="87928"/>
                  <a:pt x="540455" y="99217"/>
                  <a:pt x="643466" y="85106"/>
                </a:cubicBezTo>
                <a:cubicBezTo>
                  <a:pt x="746477" y="70995"/>
                  <a:pt x="887589" y="4672"/>
                  <a:pt x="1041400" y="439"/>
                </a:cubicBezTo>
                <a:cubicBezTo>
                  <a:pt x="1195211" y="-3794"/>
                  <a:pt x="1365955" y="23017"/>
                  <a:pt x="1566333" y="59706"/>
                </a:cubicBezTo>
                <a:cubicBezTo>
                  <a:pt x="1766711" y="96395"/>
                  <a:pt x="2058810" y="171184"/>
                  <a:pt x="2243666" y="220573"/>
                </a:cubicBezTo>
                <a:cubicBezTo>
                  <a:pt x="2428522" y="269962"/>
                  <a:pt x="2477910" y="377206"/>
                  <a:pt x="2675466" y="356039"/>
                </a:cubicBezTo>
                <a:cubicBezTo>
                  <a:pt x="2873022" y="334872"/>
                  <a:pt x="3153833" y="103451"/>
                  <a:pt x="3429000" y="93573"/>
                </a:cubicBezTo>
                <a:cubicBezTo>
                  <a:pt x="3704167" y="83695"/>
                  <a:pt x="4078111" y="298184"/>
                  <a:pt x="4326466" y="296773"/>
                </a:cubicBezTo>
                <a:cubicBezTo>
                  <a:pt x="4574821" y="295362"/>
                  <a:pt x="4553655" y="83695"/>
                  <a:pt x="4919133" y="85106"/>
                </a:cubicBezTo>
                <a:cubicBezTo>
                  <a:pt x="5284611" y="86517"/>
                  <a:pt x="6519333" y="305239"/>
                  <a:pt x="6519333" y="305239"/>
                </a:cubicBezTo>
                <a:lnTo>
                  <a:pt x="6519333" y="305239"/>
                </a:ln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3C964DD2-9EDF-407F-AD1C-E02988610470}"/>
              </a:ext>
            </a:extLst>
          </p:cNvPr>
          <p:cNvSpPr/>
          <p:nvPr/>
        </p:nvSpPr>
        <p:spPr>
          <a:xfrm>
            <a:off x="3010747" y="2188320"/>
            <a:ext cx="6756400" cy="516272"/>
          </a:xfrm>
          <a:custGeom>
            <a:avLst/>
            <a:gdLst>
              <a:gd name="connsiteX0" fmla="*/ 0 w 6756400"/>
              <a:gd name="connsiteY0" fmla="*/ 219939 h 516272"/>
              <a:gd name="connsiteX1" fmla="*/ 736600 w 6756400"/>
              <a:gd name="connsiteY1" fmla="*/ 219939 h 516272"/>
              <a:gd name="connsiteX2" fmla="*/ 1540933 w 6756400"/>
              <a:gd name="connsiteY2" fmla="*/ 499339 h 516272"/>
              <a:gd name="connsiteX3" fmla="*/ 2235200 w 6756400"/>
              <a:gd name="connsiteY3" fmla="*/ 152205 h 516272"/>
              <a:gd name="connsiteX4" fmla="*/ 3039533 w 6756400"/>
              <a:gd name="connsiteY4" fmla="*/ 84472 h 516272"/>
              <a:gd name="connsiteX5" fmla="*/ 3344333 w 6756400"/>
              <a:gd name="connsiteY5" fmla="*/ 8272 h 516272"/>
              <a:gd name="connsiteX6" fmla="*/ 4588933 w 6756400"/>
              <a:gd name="connsiteY6" fmla="*/ 296139 h 516272"/>
              <a:gd name="connsiteX7" fmla="*/ 5147733 w 6756400"/>
              <a:gd name="connsiteY7" fmla="*/ 186072 h 516272"/>
              <a:gd name="connsiteX8" fmla="*/ 6756400 w 6756400"/>
              <a:gd name="connsiteY8" fmla="*/ 516272 h 5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6400" h="516272">
                <a:moveTo>
                  <a:pt x="0" y="219939"/>
                </a:moveTo>
                <a:cubicBezTo>
                  <a:pt x="239889" y="196655"/>
                  <a:pt x="479778" y="173372"/>
                  <a:pt x="736600" y="219939"/>
                </a:cubicBezTo>
                <a:cubicBezTo>
                  <a:pt x="993422" y="266506"/>
                  <a:pt x="1291166" y="510628"/>
                  <a:pt x="1540933" y="499339"/>
                </a:cubicBezTo>
                <a:cubicBezTo>
                  <a:pt x="1790700" y="488050"/>
                  <a:pt x="1985433" y="221350"/>
                  <a:pt x="2235200" y="152205"/>
                </a:cubicBezTo>
                <a:cubicBezTo>
                  <a:pt x="2484967" y="83060"/>
                  <a:pt x="2854678" y="108461"/>
                  <a:pt x="3039533" y="84472"/>
                </a:cubicBezTo>
                <a:cubicBezTo>
                  <a:pt x="3224388" y="60483"/>
                  <a:pt x="3086100" y="-27006"/>
                  <a:pt x="3344333" y="8272"/>
                </a:cubicBezTo>
                <a:cubicBezTo>
                  <a:pt x="3602566" y="43550"/>
                  <a:pt x="4288367" y="266506"/>
                  <a:pt x="4588933" y="296139"/>
                </a:cubicBezTo>
                <a:cubicBezTo>
                  <a:pt x="4889499" y="325772"/>
                  <a:pt x="4786489" y="149383"/>
                  <a:pt x="5147733" y="186072"/>
                </a:cubicBezTo>
                <a:cubicBezTo>
                  <a:pt x="5508977" y="222761"/>
                  <a:pt x="6132688" y="369516"/>
                  <a:pt x="6756400" y="516272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DC931400-57D8-4B76-B1D1-BF4B4B841508}"/>
              </a:ext>
            </a:extLst>
          </p:cNvPr>
          <p:cNvSpPr/>
          <p:nvPr/>
        </p:nvSpPr>
        <p:spPr>
          <a:xfrm>
            <a:off x="3036147" y="3834386"/>
            <a:ext cx="6612466" cy="505470"/>
          </a:xfrm>
          <a:custGeom>
            <a:avLst/>
            <a:gdLst>
              <a:gd name="connsiteX0" fmla="*/ 0 w 6612466"/>
              <a:gd name="connsiteY0" fmla="*/ 428073 h 505470"/>
              <a:gd name="connsiteX1" fmla="*/ 1557866 w 6612466"/>
              <a:gd name="connsiteY1" fmla="*/ 436539 h 505470"/>
              <a:gd name="connsiteX2" fmla="*/ 2480733 w 6612466"/>
              <a:gd name="connsiteY2" fmla="*/ 495806 h 505470"/>
              <a:gd name="connsiteX3" fmla="*/ 3437466 w 6612466"/>
              <a:gd name="connsiteY3" fmla="*/ 207939 h 505470"/>
              <a:gd name="connsiteX4" fmla="*/ 4495800 w 6612466"/>
              <a:gd name="connsiteY4" fmla="*/ 157139 h 505470"/>
              <a:gd name="connsiteX5" fmla="*/ 5173133 w 6612466"/>
              <a:gd name="connsiteY5" fmla="*/ 97873 h 505470"/>
              <a:gd name="connsiteX6" fmla="*/ 5461000 w 6612466"/>
              <a:gd name="connsiteY6" fmla="*/ 4739 h 505470"/>
              <a:gd name="connsiteX7" fmla="*/ 6612466 w 6612466"/>
              <a:gd name="connsiteY7" fmla="*/ 258739 h 505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2466" h="505470">
                <a:moveTo>
                  <a:pt x="0" y="428073"/>
                </a:moveTo>
                <a:lnTo>
                  <a:pt x="1557866" y="436539"/>
                </a:lnTo>
                <a:cubicBezTo>
                  <a:pt x="1971321" y="447828"/>
                  <a:pt x="2167466" y="533906"/>
                  <a:pt x="2480733" y="495806"/>
                </a:cubicBezTo>
                <a:cubicBezTo>
                  <a:pt x="2794000" y="457706"/>
                  <a:pt x="3101622" y="264383"/>
                  <a:pt x="3437466" y="207939"/>
                </a:cubicBezTo>
                <a:cubicBezTo>
                  <a:pt x="3773310" y="151495"/>
                  <a:pt x="4206522" y="175483"/>
                  <a:pt x="4495800" y="157139"/>
                </a:cubicBezTo>
                <a:cubicBezTo>
                  <a:pt x="4785078" y="138795"/>
                  <a:pt x="5012266" y="123273"/>
                  <a:pt x="5173133" y="97873"/>
                </a:cubicBezTo>
                <a:cubicBezTo>
                  <a:pt x="5334000" y="72473"/>
                  <a:pt x="5221111" y="-22072"/>
                  <a:pt x="5461000" y="4739"/>
                </a:cubicBezTo>
                <a:cubicBezTo>
                  <a:pt x="5700889" y="31550"/>
                  <a:pt x="6156677" y="145144"/>
                  <a:pt x="6612466" y="258739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121D1209-F0C6-4728-AB86-1E2E2A736C4F}"/>
              </a:ext>
            </a:extLst>
          </p:cNvPr>
          <p:cNvSpPr/>
          <p:nvPr/>
        </p:nvSpPr>
        <p:spPr>
          <a:xfrm>
            <a:off x="3036147" y="5676392"/>
            <a:ext cx="6705600" cy="497017"/>
          </a:xfrm>
          <a:custGeom>
            <a:avLst/>
            <a:gdLst>
              <a:gd name="connsiteX0" fmla="*/ 0 w 6705600"/>
              <a:gd name="connsiteY0" fmla="*/ 0 h 497017"/>
              <a:gd name="connsiteX1" fmla="*/ 999066 w 6705600"/>
              <a:gd name="connsiteY1" fmla="*/ 127000 h 497017"/>
              <a:gd name="connsiteX2" fmla="*/ 1524000 w 6705600"/>
              <a:gd name="connsiteY2" fmla="*/ 279400 h 497017"/>
              <a:gd name="connsiteX3" fmla="*/ 2302933 w 6705600"/>
              <a:gd name="connsiteY3" fmla="*/ 372533 h 497017"/>
              <a:gd name="connsiteX4" fmla="*/ 2904066 w 6705600"/>
              <a:gd name="connsiteY4" fmla="*/ 355600 h 497017"/>
              <a:gd name="connsiteX5" fmla="*/ 3496733 w 6705600"/>
              <a:gd name="connsiteY5" fmla="*/ 143933 h 497017"/>
              <a:gd name="connsiteX6" fmla="*/ 5427133 w 6705600"/>
              <a:gd name="connsiteY6" fmla="*/ 457200 h 497017"/>
              <a:gd name="connsiteX7" fmla="*/ 6705600 w 6705600"/>
              <a:gd name="connsiteY7" fmla="*/ 482600 h 49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05600" h="497017">
                <a:moveTo>
                  <a:pt x="0" y="0"/>
                </a:moveTo>
                <a:cubicBezTo>
                  <a:pt x="372533" y="40216"/>
                  <a:pt x="745066" y="80433"/>
                  <a:pt x="999066" y="127000"/>
                </a:cubicBezTo>
                <a:cubicBezTo>
                  <a:pt x="1253066" y="173567"/>
                  <a:pt x="1306689" y="238478"/>
                  <a:pt x="1524000" y="279400"/>
                </a:cubicBezTo>
                <a:cubicBezTo>
                  <a:pt x="1741311" y="320322"/>
                  <a:pt x="2072922" y="359833"/>
                  <a:pt x="2302933" y="372533"/>
                </a:cubicBezTo>
                <a:cubicBezTo>
                  <a:pt x="2532944" y="385233"/>
                  <a:pt x="2705099" y="393700"/>
                  <a:pt x="2904066" y="355600"/>
                </a:cubicBezTo>
                <a:cubicBezTo>
                  <a:pt x="3103033" y="317500"/>
                  <a:pt x="3076222" y="127000"/>
                  <a:pt x="3496733" y="143933"/>
                </a:cubicBezTo>
                <a:cubicBezTo>
                  <a:pt x="3917244" y="160866"/>
                  <a:pt x="4892322" y="400756"/>
                  <a:pt x="5427133" y="457200"/>
                </a:cubicBezTo>
                <a:cubicBezTo>
                  <a:pt x="5961944" y="513644"/>
                  <a:pt x="6333772" y="498122"/>
                  <a:pt x="6705600" y="482600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9429748D-6E84-449E-8BEC-BA1EFC3051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993" y="307646"/>
            <a:ext cx="1624738" cy="53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29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11B5FA3-4EB2-4D71-B362-85DC0892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58" y="1814041"/>
            <a:ext cx="11440646" cy="2091115"/>
          </a:xfrm>
          <a:prstGeom prst="rect">
            <a:avLst/>
          </a:prstGeom>
        </p:spPr>
      </p:pic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E481B84A-1103-4FA0-B86D-D66D0C2CE85C}"/>
              </a:ext>
            </a:extLst>
          </p:cNvPr>
          <p:cNvSpPr/>
          <p:nvPr/>
        </p:nvSpPr>
        <p:spPr>
          <a:xfrm>
            <a:off x="1759849" y="2504210"/>
            <a:ext cx="7918199" cy="435752"/>
          </a:xfrm>
          <a:custGeom>
            <a:avLst/>
            <a:gdLst>
              <a:gd name="connsiteX0" fmla="*/ 0 w 6519333"/>
              <a:gd name="connsiteY0" fmla="*/ 68173 h 358770"/>
              <a:gd name="connsiteX1" fmla="*/ 423333 w 6519333"/>
              <a:gd name="connsiteY1" fmla="*/ 85106 h 358770"/>
              <a:gd name="connsiteX2" fmla="*/ 643466 w 6519333"/>
              <a:gd name="connsiteY2" fmla="*/ 85106 h 358770"/>
              <a:gd name="connsiteX3" fmla="*/ 1041400 w 6519333"/>
              <a:gd name="connsiteY3" fmla="*/ 439 h 358770"/>
              <a:gd name="connsiteX4" fmla="*/ 1566333 w 6519333"/>
              <a:gd name="connsiteY4" fmla="*/ 59706 h 358770"/>
              <a:gd name="connsiteX5" fmla="*/ 2243666 w 6519333"/>
              <a:gd name="connsiteY5" fmla="*/ 220573 h 358770"/>
              <a:gd name="connsiteX6" fmla="*/ 2675466 w 6519333"/>
              <a:gd name="connsiteY6" fmla="*/ 356039 h 358770"/>
              <a:gd name="connsiteX7" fmla="*/ 3429000 w 6519333"/>
              <a:gd name="connsiteY7" fmla="*/ 93573 h 358770"/>
              <a:gd name="connsiteX8" fmla="*/ 4326466 w 6519333"/>
              <a:gd name="connsiteY8" fmla="*/ 296773 h 358770"/>
              <a:gd name="connsiteX9" fmla="*/ 4919133 w 6519333"/>
              <a:gd name="connsiteY9" fmla="*/ 85106 h 358770"/>
              <a:gd name="connsiteX10" fmla="*/ 6519333 w 6519333"/>
              <a:gd name="connsiteY10" fmla="*/ 305239 h 358770"/>
              <a:gd name="connsiteX11" fmla="*/ 6519333 w 6519333"/>
              <a:gd name="connsiteY11" fmla="*/ 305239 h 35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19333" h="358770">
                <a:moveTo>
                  <a:pt x="0" y="68173"/>
                </a:moveTo>
                <a:lnTo>
                  <a:pt x="423333" y="85106"/>
                </a:lnTo>
                <a:cubicBezTo>
                  <a:pt x="530577" y="87928"/>
                  <a:pt x="540455" y="99217"/>
                  <a:pt x="643466" y="85106"/>
                </a:cubicBezTo>
                <a:cubicBezTo>
                  <a:pt x="746477" y="70995"/>
                  <a:pt x="887589" y="4672"/>
                  <a:pt x="1041400" y="439"/>
                </a:cubicBezTo>
                <a:cubicBezTo>
                  <a:pt x="1195211" y="-3794"/>
                  <a:pt x="1365955" y="23017"/>
                  <a:pt x="1566333" y="59706"/>
                </a:cubicBezTo>
                <a:cubicBezTo>
                  <a:pt x="1766711" y="96395"/>
                  <a:pt x="2058810" y="171184"/>
                  <a:pt x="2243666" y="220573"/>
                </a:cubicBezTo>
                <a:cubicBezTo>
                  <a:pt x="2428522" y="269962"/>
                  <a:pt x="2477910" y="377206"/>
                  <a:pt x="2675466" y="356039"/>
                </a:cubicBezTo>
                <a:cubicBezTo>
                  <a:pt x="2873022" y="334872"/>
                  <a:pt x="3153833" y="103451"/>
                  <a:pt x="3429000" y="93573"/>
                </a:cubicBezTo>
                <a:cubicBezTo>
                  <a:pt x="3704167" y="83695"/>
                  <a:pt x="4078111" y="298184"/>
                  <a:pt x="4326466" y="296773"/>
                </a:cubicBezTo>
                <a:cubicBezTo>
                  <a:pt x="4574821" y="295362"/>
                  <a:pt x="4553655" y="83695"/>
                  <a:pt x="4919133" y="85106"/>
                </a:cubicBezTo>
                <a:cubicBezTo>
                  <a:pt x="5284611" y="86517"/>
                  <a:pt x="6519333" y="305239"/>
                  <a:pt x="6519333" y="305239"/>
                </a:cubicBezTo>
                <a:lnTo>
                  <a:pt x="6519333" y="305239"/>
                </a:ln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図 32">
            <a:hlinkClick r:id="rId3" action="ppaction://hlinksldjump"/>
            <a:extLst>
              <a:ext uri="{FF2B5EF4-FFF2-40B4-BE49-F238E27FC236}">
                <a16:creationId xmlns:a16="http://schemas.microsoft.com/office/drawing/2014/main" id="{D98EE46D-E08F-47B8-802D-AA848825E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70" y="5636387"/>
            <a:ext cx="2953934" cy="580563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35" name="図 34">
            <a:hlinkClick r:id="rId5" action="ppaction://hlinksldjump"/>
            <a:extLst>
              <a:ext uri="{FF2B5EF4-FFF2-40B4-BE49-F238E27FC236}">
                <a16:creationId xmlns:a16="http://schemas.microsoft.com/office/drawing/2014/main" id="{E693D3CE-6CBA-45A5-B4AE-1D94F4E658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9943" y="5645515"/>
            <a:ext cx="2950280" cy="562306"/>
          </a:xfrm>
          <a:prstGeom prst="rect">
            <a:avLst/>
          </a:prstGeom>
        </p:spPr>
      </p:pic>
      <p:pic>
        <p:nvPicPr>
          <p:cNvPr id="37" name="図 36">
            <a:hlinkClick r:id="rId7" action="ppaction://hlinksldjump"/>
            <a:extLst>
              <a:ext uri="{FF2B5EF4-FFF2-40B4-BE49-F238E27FC236}">
                <a16:creationId xmlns:a16="http://schemas.microsoft.com/office/drawing/2014/main" id="{5A194660-22F5-461B-907D-C95DB88CA7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2439" y="5633310"/>
            <a:ext cx="2928376" cy="565958"/>
          </a:xfrm>
          <a:prstGeom prst="rect">
            <a:avLst/>
          </a:prstGeom>
        </p:spPr>
      </p:pic>
      <p:pic>
        <p:nvPicPr>
          <p:cNvPr id="39" name="図 38">
            <a:hlinkClick r:id="rId9" action="ppaction://hlinksldjump"/>
            <a:extLst>
              <a:ext uri="{FF2B5EF4-FFF2-40B4-BE49-F238E27FC236}">
                <a16:creationId xmlns:a16="http://schemas.microsoft.com/office/drawing/2014/main" id="{FBC7B61C-1FCA-448C-BD91-CA9CA8234D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3031" y="5661020"/>
            <a:ext cx="2921073" cy="41625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9E6D1DB-5109-4555-9625-8FB56E719B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6219" y="124886"/>
            <a:ext cx="1835606" cy="60491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0048CDE-32B7-4740-9CBD-AF146074AF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9737" y="1302500"/>
            <a:ext cx="8575040" cy="53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3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E0E7752-F1E1-43B7-B0EE-65E6237DA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305" y="1818793"/>
            <a:ext cx="11198698" cy="2091115"/>
          </a:xfrm>
          <a:prstGeom prst="rect">
            <a:avLst/>
          </a:prstGeom>
        </p:spPr>
      </p:pic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80AA3B6-8AFA-48DD-A37B-2B3E4EE7594B}"/>
              </a:ext>
            </a:extLst>
          </p:cNvPr>
          <p:cNvSpPr/>
          <p:nvPr/>
        </p:nvSpPr>
        <p:spPr>
          <a:xfrm>
            <a:off x="1490161" y="2279753"/>
            <a:ext cx="8206141" cy="627050"/>
          </a:xfrm>
          <a:custGeom>
            <a:avLst/>
            <a:gdLst>
              <a:gd name="connsiteX0" fmla="*/ 0 w 6756400"/>
              <a:gd name="connsiteY0" fmla="*/ 219939 h 516272"/>
              <a:gd name="connsiteX1" fmla="*/ 736600 w 6756400"/>
              <a:gd name="connsiteY1" fmla="*/ 219939 h 516272"/>
              <a:gd name="connsiteX2" fmla="*/ 1540933 w 6756400"/>
              <a:gd name="connsiteY2" fmla="*/ 499339 h 516272"/>
              <a:gd name="connsiteX3" fmla="*/ 2235200 w 6756400"/>
              <a:gd name="connsiteY3" fmla="*/ 152205 h 516272"/>
              <a:gd name="connsiteX4" fmla="*/ 3039533 w 6756400"/>
              <a:gd name="connsiteY4" fmla="*/ 84472 h 516272"/>
              <a:gd name="connsiteX5" fmla="*/ 3344333 w 6756400"/>
              <a:gd name="connsiteY5" fmla="*/ 8272 h 516272"/>
              <a:gd name="connsiteX6" fmla="*/ 4588933 w 6756400"/>
              <a:gd name="connsiteY6" fmla="*/ 296139 h 516272"/>
              <a:gd name="connsiteX7" fmla="*/ 5147733 w 6756400"/>
              <a:gd name="connsiteY7" fmla="*/ 186072 h 516272"/>
              <a:gd name="connsiteX8" fmla="*/ 6756400 w 6756400"/>
              <a:gd name="connsiteY8" fmla="*/ 516272 h 5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6400" h="516272">
                <a:moveTo>
                  <a:pt x="0" y="219939"/>
                </a:moveTo>
                <a:cubicBezTo>
                  <a:pt x="239889" y="196655"/>
                  <a:pt x="479778" y="173372"/>
                  <a:pt x="736600" y="219939"/>
                </a:cubicBezTo>
                <a:cubicBezTo>
                  <a:pt x="993422" y="266506"/>
                  <a:pt x="1291166" y="510628"/>
                  <a:pt x="1540933" y="499339"/>
                </a:cubicBezTo>
                <a:cubicBezTo>
                  <a:pt x="1790700" y="488050"/>
                  <a:pt x="1985433" y="221350"/>
                  <a:pt x="2235200" y="152205"/>
                </a:cubicBezTo>
                <a:cubicBezTo>
                  <a:pt x="2484967" y="83060"/>
                  <a:pt x="2854678" y="108461"/>
                  <a:pt x="3039533" y="84472"/>
                </a:cubicBezTo>
                <a:cubicBezTo>
                  <a:pt x="3224388" y="60483"/>
                  <a:pt x="3086100" y="-27006"/>
                  <a:pt x="3344333" y="8272"/>
                </a:cubicBezTo>
                <a:cubicBezTo>
                  <a:pt x="3602566" y="43550"/>
                  <a:pt x="4288367" y="266506"/>
                  <a:pt x="4588933" y="296139"/>
                </a:cubicBezTo>
                <a:cubicBezTo>
                  <a:pt x="4889499" y="325772"/>
                  <a:pt x="4786489" y="149383"/>
                  <a:pt x="5147733" y="186072"/>
                </a:cubicBezTo>
                <a:cubicBezTo>
                  <a:pt x="5508977" y="222761"/>
                  <a:pt x="6132688" y="369516"/>
                  <a:pt x="6756400" y="516272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hlinkClick r:id="rId3" action="ppaction://hlinksldjump"/>
            <a:extLst>
              <a:ext uri="{FF2B5EF4-FFF2-40B4-BE49-F238E27FC236}">
                <a16:creationId xmlns:a16="http://schemas.microsoft.com/office/drawing/2014/main" id="{C44CCC7D-5B4F-4737-BD2F-7CB840966C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70" y="5636387"/>
            <a:ext cx="2953934" cy="580563"/>
          </a:xfrm>
          <a:prstGeom prst="rect">
            <a:avLst/>
          </a:prstGeom>
          <a:ln w="38100">
            <a:noFill/>
          </a:ln>
        </p:spPr>
      </p:pic>
      <p:pic>
        <p:nvPicPr>
          <p:cNvPr id="10" name="図 9">
            <a:hlinkClick r:id="rId5" action="ppaction://hlinksldjump"/>
            <a:extLst>
              <a:ext uri="{FF2B5EF4-FFF2-40B4-BE49-F238E27FC236}">
                <a16:creationId xmlns:a16="http://schemas.microsoft.com/office/drawing/2014/main" id="{C7B35BF5-FB33-4989-AAB4-5A5A965BE4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9943" y="5645515"/>
            <a:ext cx="2950280" cy="562306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11" name="図 10">
            <a:hlinkClick r:id="rId7" action="ppaction://hlinksldjump"/>
            <a:extLst>
              <a:ext uri="{FF2B5EF4-FFF2-40B4-BE49-F238E27FC236}">
                <a16:creationId xmlns:a16="http://schemas.microsoft.com/office/drawing/2014/main" id="{E848B7BC-826E-434B-BF7F-CA747A57A3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2439" y="5633310"/>
            <a:ext cx="2928376" cy="565958"/>
          </a:xfrm>
          <a:prstGeom prst="rect">
            <a:avLst/>
          </a:prstGeom>
        </p:spPr>
      </p:pic>
      <p:pic>
        <p:nvPicPr>
          <p:cNvPr id="12" name="図 11">
            <a:hlinkClick r:id="rId9" action="ppaction://hlinksldjump"/>
            <a:extLst>
              <a:ext uri="{FF2B5EF4-FFF2-40B4-BE49-F238E27FC236}">
                <a16:creationId xmlns:a16="http://schemas.microsoft.com/office/drawing/2014/main" id="{191467E0-112F-4707-840F-7228B4E323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3031" y="5661020"/>
            <a:ext cx="2921073" cy="41625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A19A8A0-B22D-4437-92DD-9D81E4FAB7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6219" y="124886"/>
            <a:ext cx="1835606" cy="60491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BBCE05D-432A-4E60-B607-7896A856C1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12240" y="1300352"/>
            <a:ext cx="8818880" cy="51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894665-92A1-429C-92BD-CE14A1FE5C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2"/>
          <a:stretch/>
        </p:blipFill>
        <p:spPr>
          <a:xfrm>
            <a:off x="545809" y="1763640"/>
            <a:ext cx="11233260" cy="2060595"/>
          </a:xfrm>
          <a:prstGeom prst="rect">
            <a:avLst/>
          </a:prstGeom>
        </p:spPr>
      </p:pic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15987425-1CD3-41F6-8BFF-1A25CCB3221E}"/>
              </a:ext>
            </a:extLst>
          </p:cNvPr>
          <p:cNvSpPr/>
          <p:nvPr/>
        </p:nvSpPr>
        <p:spPr>
          <a:xfrm>
            <a:off x="1423906" y="2238213"/>
            <a:ext cx="8031320" cy="613930"/>
          </a:xfrm>
          <a:custGeom>
            <a:avLst/>
            <a:gdLst>
              <a:gd name="connsiteX0" fmla="*/ 0 w 6612466"/>
              <a:gd name="connsiteY0" fmla="*/ 428073 h 505470"/>
              <a:gd name="connsiteX1" fmla="*/ 1557866 w 6612466"/>
              <a:gd name="connsiteY1" fmla="*/ 436539 h 505470"/>
              <a:gd name="connsiteX2" fmla="*/ 2480733 w 6612466"/>
              <a:gd name="connsiteY2" fmla="*/ 495806 h 505470"/>
              <a:gd name="connsiteX3" fmla="*/ 3437466 w 6612466"/>
              <a:gd name="connsiteY3" fmla="*/ 207939 h 505470"/>
              <a:gd name="connsiteX4" fmla="*/ 4495800 w 6612466"/>
              <a:gd name="connsiteY4" fmla="*/ 157139 h 505470"/>
              <a:gd name="connsiteX5" fmla="*/ 5173133 w 6612466"/>
              <a:gd name="connsiteY5" fmla="*/ 97873 h 505470"/>
              <a:gd name="connsiteX6" fmla="*/ 5461000 w 6612466"/>
              <a:gd name="connsiteY6" fmla="*/ 4739 h 505470"/>
              <a:gd name="connsiteX7" fmla="*/ 6612466 w 6612466"/>
              <a:gd name="connsiteY7" fmla="*/ 258739 h 505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2466" h="505470">
                <a:moveTo>
                  <a:pt x="0" y="428073"/>
                </a:moveTo>
                <a:lnTo>
                  <a:pt x="1557866" y="436539"/>
                </a:lnTo>
                <a:cubicBezTo>
                  <a:pt x="1971321" y="447828"/>
                  <a:pt x="2167466" y="533906"/>
                  <a:pt x="2480733" y="495806"/>
                </a:cubicBezTo>
                <a:cubicBezTo>
                  <a:pt x="2794000" y="457706"/>
                  <a:pt x="3101622" y="264383"/>
                  <a:pt x="3437466" y="207939"/>
                </a:cubicBezTo>
                <a:cubicBezTo>
                  <a:pt x="3773310" y="151495"/>
                  <a:pt x="4206522" y="175483"/>
                  <a:pt x="4495800" y="157139"/>
                </a:cubicBezTo>
                <a:cubicBezTo>
                  <a:pt x="4785078" y="138795"/>
                  <a:pt x="5012266" y="123273"/>
                  <a:pt x="5173133" y="97873"/>
                </a:cubicBezTo>
                <a:cubicBezTo>
                  <a:pt x="5334000" y="72473"/>
                  <a:pt x="5221111" y="-22072"/>
                  <a:pt x="5461000" y="4739"/>
                </a:cubicBezTo>
                <a:cubicBezTo>
                  <a:pt x="5700889" y="31550"/>
                  <a:pt x="6156677" y="145144"/>
                  <a:pt x="6612466" y="258739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hlinkClick r:id="rId3" action="ppaction://hlinksldjump"/>
            <a:extLst>
              <a:ext uri="{FF2B5EF4-FFF2-40B4-BE49-F238E27FC236}">
                <a16:creationId xmlns:a16="http://schemas.microsoft.com/office/drawing/2014/main" id="{214FAE6A-E1DC-4798-B15B-E991174D5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70" y="5636387"/>
            <a:ext cx="2953934" cy="580563"/>
          </a:xfrm>
          <a:prstGeom prst="rect">
            <a:avLst/>
          </a:prstGeom>
          <a:ln w="38100">
            <a:noFill/>
          </a:ln>
        </p:spPr>
      </p:pic>
      <p:pic>
        <p:nvPicPr>
          <p:cNvPr id="10" name="図 9">
            <a:hlinkClick r:id="rId5" action="ppaction://hlinksldjump"/>
            <a:extLst>
              <a:ext uri="{FF2B5EF4-FFF2-40B4-BE49-F238E27FC236}">
                <a16:creationId xmlns:a16="http://schemas.microsoft.com/office/drawing/2014/main" id="{112F3426-C401-41F6-853C-F9C17E576B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9943" y="5645515"/>
            <a:ext cx="2950280" cy="562306"/>
          </a:xfrm>
          <a:prstGeom prst="rect">
            <a:avLst/>
          </a:prstGeom>
        </p:spPr>
      </p:pic>
      <p:pic>
        <p:nvPicPr>
          <p:cNvPr id="11" name="図 10">
            <a:hlinkClick r:id="rId7" action="ppaction://hlinksldjump"/>
            <a:extLst>
              <a:ext uri="{FF2B5EF4-FFF2-40B4-BE49-F238E27FC236}">
                <a16:creationId xmlns:a16="http://schemas.microsoft.com/office/drawing/2014/main" id="{3F31A829-46CB-4F1A-8320-27819BEAB29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2439" y="5633310"/>
            <a:ext cx="2928376" cy="56595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12" name="図 11">
            <a:hlinkClick r:id="rId9" action="ppaction://hlinksldjump"/>
            <a:extLst>
              <a:ext uri="{FF2B5EF4-FFF2-40B4-BE49-F238E27FC236}">
                <a16:creationId xmlns:a16="http://schemas.microsoft.com/office/drawing/2014/main" id="{2453D7AC-E86D-47FF-8C21-C0AF8AAF98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3031" y="5661020"/>
            <a:ext cx="2921073" cy="41625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FAEC311-9E3F-454A-8E45-C743707F927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6219" y="124886"/>
            <a:ext cx="1835606" cy="60491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E8F4737-68AC-40B9-B1CE-0B3A0C6A4C83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b="84148"/>
          <a:stretch/>
        </p:blipFill>
        <p:spPr>
          <a:xfrm>
            <a:off x="1178560" y="1266121"/>
            <a:ext cx="8778240" cy="55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287F256-63C8-4665-AECE-44FCE25F8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14" y="1752652"/>
            <a:ext cx="11267825" cy="1676348"/>
          </a:xfrm>
          <a:prstGeom prst="rect">
            <a:avLst/>
          </a:prstGeom>
        </p:spPr>
      </p:pic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271B0F0A-0E31-4DCD-A1E1-A77E708BF802}"/>
              </a:ext>
            </a:extLst>
          </p:cNvPr>
          <p:cNvSpPr/>
          <p:nvPr/>
        </p:nvSpPr>
        <p:spPr>
          <a:xfrm>
            <a:off x="1483081" y="2288957"/>
            <a:ext cx="8144435" cy="603663"/>
          </a:xfrm>
          <a:custGeom>
            <a:avLst/>
            <a:gdLst>
              <a:gd name="connsiteX0" fmla="*/ 0 w 6705600"/>
              <a:gd name="connsiteY0" fmla="*/ 0 h 497017"/>
              <a:gd name="connsiteX1" fmla="*/ 999066 w 6705600"/>
              <a:gd name="connsiteY1" fmla="*/ 127000 h 497017"/>
              <a:gd name="connsiteX2" fmla="*/ 1524000 w 6705600"/>
              <a:gd name="connsiteY2" fmla="*/ 279400 h 497017"/>
              <a:gd name="connsiteX3" fmla="*/ 2302933 w 6705600"/>
              <a:gd name="connsiteY3" fmla="*/ 372533 h 497017"/>
              <a:gd name="connsiteX4" fmla="*/ 2904066 w 6705600"/>
              <a:gd name="connsiteY4" fmla="*/ 355600 h 497017"/>
              <a:gd name="connsiteX5" fmla="*/ 3496733 w 6705600"/>
              <a:gd name="connsiteY5" fmla="*/ 143933 h 497017"/>
              <a:gd name="connsiteX6" fmla="*/ 5427133 w 6705600"/>
              <a:gd name="connsiteY6" fmla="*/ 457200 h 497017"/>
              <a:gd name="connsiteX7" fmla="*/ 6705600 w 6705600"/>
              <a:gd name="connsiteY7" fmla="*/ 482600 h 49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05600" h="497017">
                <a:moveTo>
                  <a:pt x="0" y="0"/>
                </a:moveTo>
                <a:cubicBezTo>
                  <a:pt x="372533" y="40216"/>
                  <a:pt x="745066" y="80433"/>
                  <a:pt x="999066" y="127000"/>
                </a:cubicBezTo>
                <a:cubicBezTo>
                  <a:pt x="1253066" y="173567"/>
                  <a:pt x="1306689" y="238478"/>
                  <a:pt x="1524000" y="279400"/>
                </a:cubicBezTo>
                <a:cubicBezTo>
                  <a:pt x="1741311" y="320322"/>
                  <a:pt x="2072922" y="359833"/>
                  <a:pt x="2302933" y="372533"/>
                </a:cubicBezTo>
                <a:cubicBezTo>
                  <a:pt x="2532944" y="385233"/>
                  <a:pt x="2705099" y="393700"/>
                  <a:pt x="2904066" y="355600"/>
                </a:cubicBezTo>
                <a:cubicBezTo>
                  <a:pt x="3103033" y="317500"/>
                  <a:pt x="3076222" y="127000"/>
                  <a:pt x="3496733" y="143933"/>
                </a:cubicBezTo>
                <a:cubicBezTo>
                  <a:pt x="3917244" y="160866"/>
                  <a:pt x="4892322" y="400756"/>
                  <a:pt x="5427133" y="457200"/>
                </a:cubicBezTo>
                <a:cubicBezTo>
                  <a:pt x="5961944" y="513644"/>
                  <a:pt x="6333772" y="498122"/>
                  <a:pt x="6705600" y="482600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hlinkClick r:id="rId3" action="ppaction://hlinksldjump"/>
            <a:extLst>
              <a:ext uri="{FF2B5EF4-FFF2-40B4-BE49-F238E27FC236}">
                <a16:creationId xmlns:a16="http://schemas.microsoft.com/office/drawing/2014/main" id="{F8633577-5EA0-4FDE-9DDF-E9C5B2ED2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70" y="5636387"/>
            <a:ext cx="2953934" cy="580563"/>
          </a:xfrm>
          <a:prstGeom prst="rect">
            <a:avLst/>
          </a:prstGeom>
          <a:ln w="38100">
            <a:noFill/>
          </a:ln>
        </p:spPr>
      </p:pic>
      <p:pic>
        <p:nvPicPr>
          <p:cNvPr id="10" name="図 9">
            <a:hlinkClick r:id="rId5" action="ppaction://hlinksldjump"/>
            <a:extLst>
              <a:ext uri="{FF2B5EF4-FFF2-40B4-BE49-F238E27FC236}">
                <a16:creationId xmlns:a16="http://schemas.microsoft.com/office/drawing/2014/main" id="{92F59A70-BC52-4062-81A0-FB142BBAAD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9943" y="5645515"/>
            <a:ext cx="2950280" cy="562306"/>
          </a:xfrm>
          <a:prstGeom prst="rect">
            <a:avLst/>
          </a:prstGeom>
        </p:spPr>
      </p:pic>
      <p:pic>
        <p:nvPicPr>
          <p:cNvPr id="11" name="図 10">
            <a:hlinkClick r:id="rId7" action="ppaction://hlinksldjump"/>
            <a:extLst>
              <a:ext uri="{FF2B5EF4-FFF2-40B4-BE49-F238E27FC236}">
                <a16:creationId xmlns:a16="http://schemas.microsoft.com/office/drawing/2014/main" id="{087D57C4-4FD1-4726-AB04-00B6522373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2439" y="5633310"/>
            <a:ext cx="2928376" cy="565958"/>
          </a:xfrm>
          <a:prstGeom prst="rect">
            <a:avLst/>
          </a:prstGeom>
        </p:spPr>
      </p:pic>
      <p:pic>
        <p:nvPicPr>
          <p:cNvPr id="12" name="図 11">
            <a:hlinkClick r:id="rId9" action="ppaction://hlinksldjump"/>
            <a:extLst>
              <a:ext uri="{FF2B5EF4-FFF2-40B4-BE49-F238E27FC236}">
                <a16:creationId xmlns:a16="http://schemas.microsoft.com/office/drawing/2014/main" id="{330EBE1C-0B38-4C78-A9FF-BDC188F6C3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43031" y="5661020"/>
            <a:ext cx="2921073" cy="416253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5402D3-9A9B-495F-8DA3-820063E031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6219" y="124886"/>
            <a:ext cx="1835606" cy="60491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C1677E0-2C39-4091-AE03-3FA41B7567AD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85983"/>
          <a:stretch/>
        </p:blipFill>
        <p:spPr>
          <a:xfrm>
            <a:off x="1054810" y="1288742"/>
            <a:ext cx="9000976" cy="48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9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03FA2A7-124C-49C7-BA27-71917FEFC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852" y="105598"/>
            <a:ext cx="9419483" cy="172168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D1EE3B7-7514-481F-ACFE-54EAD2CD8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745" y="1782781"/>
            <a:ext cx="9220279" cy="172168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BC0471F-BE31-4333-89B3-69425CBF8D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062"/>
          <a:stretch/>
        </p:blipFill>
        <p:spPr>
          <a:xfrm>
            <a:off x="2282745" y="3415234"/>
            <a:ext cx="9248736" cy="169656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7D52709-2509-46E7-AABC-5C3E1D017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829" y="5181652"/>
            <a:ext cx="9277195" cy="1380196"/>
          </a:xfrm>
          <a:prstGeom prst="rect">
            <a:avLst/>
          </a:prstGeom>
        </p:spPr>
      </p:pic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0B056B14-AE6C-469B-88B8-9D8150A60ACE}"/>
              </a:ext>
            </a:extLst>
          </p:cNvPr>
          <p:cNvSpPr/>
          <p:nvPr/>
        </p:nvSpPr>
        <p:spPr>
          <a:xfrm>
            <a:off x="3239347" y="663686"/>
            <a:ext cx="6519333" cy="358770"/>
          </a:xfrm>
          <a:custGeom>
            <a:avLst/>
            <a:gdLst>
              <a:gd name="connsiteX0" fmla="*/ 0 w 6519333"/>
              <a:gd name="connsiteY0" fmla="*/ 68173 h 358770"/>
              <a:gd name="connsiteX1" fmla="*/ 423333 w 6519333"/>
              <a:gd name="connsiteY1" fmla="*/ 85106 h 358770"/>
              <a:gd name="connsiteX2" fmla="*/ 643466 w 6519333"/>
              <a:gd name="connsiteY2" fmla="*/ 85106 h 358770"/>
              <a:gd name="connsiteX3" fmla="*/ 1041400 w 6519333"/>
              <a:gd name="connsiteY3" fmla="*/ 439 h 358770"/>
              <a:gd name="connsiteX4" fmla="*/ 1566333 w 6519333"/>
              <a:gd name="connsiteY4" fmla="*/ 59706 h 358770"/>
              <a:gd name="connsiteX5" fmla="*/ 2243666 w 6519333"/>
              <a:gd name="connsiteY5" fmla="*/ 220573 h 358770"/>
              <a:gd name="connsiteX6" fmla="*/ 2675466 w 6519333"/>
              <a:gd name="connsiteY6" fmla="*/ 356039 h 358770"/>
              <a:gd name="connsiteX7" fmla="*/ 3429000 w 6519333"/>
              <a:gd name="connsiteY7" fmla="*/ 93573 h 358770"/>
              <a:gd name="connsiteX8" fmla="*/ 4326466 w 6519333"/>
              <a:gd name="connsiteY8" fmla="*/ 296773 h 358770"/>
              <a:gd name="connsiteX9" fmla="*/ 4919133 w 6519333"/>
              <a:gd name="connsiteY9" fmla="*/ 85106 h 358770"/>
              <a:gd name="connsiteX10" fmla="*/ 6519333 w 6519333"/>
              <a:gd name="connsiteY10" fmla="*/ 305239 h 358770"/>
              <a:gd name="connsiteX11" fmla="*/ 6519333 w 6519333"/>
              <a:gd name="connsiteY11" fmla="*/ 305239 h 35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19333" h="358770">
                <a:moveTo>
                  <a:pt x="0" y="68173"/>
                </a:moveTo>
                <a:lnTo>
                  <a:pt x="423333" y="85106"/>
                </a:lnTo>
                <a:cubicBezTo>
                  <a:pt x="530577" y="87928"/>
                  <a:pt x="540455" y="99217"/>
                  <a:pt x="643466" y="85106"/>
                </a:cubicBezTo>
                <a:cubicBezTo>
                  <a:pt x="746477" y="70995"/>
                  <a:pt x="887589" y="4672"/>
                  <a:pt x="1041400" y="439"/>
                </a:cubicBezTo>
                <a:cubicBezTo>
                  <a:pt x="1195211" y="-3794"/>
                  <a:pt x="1365955" y="23017"/>
                  <a:pt x="1566333" y="59706"/>
                </a:cubicBezTo>
                <a:cubicBezTo>
                  <a:pt x="1766711" y="96395"/>
                  <a:pt x="2058810" y="171184"/>
                  <a:pt x="2243666" y="220573"/>
                </a:cubicBezTo>
                <a:cubicBezTo>
                  <a:pt x="2428522" y="269962"/>
                  <a:pt x="2477910" y="377206"/>
                  <a:pt x="2675466" y="356039"/>
                </a:cubicBezTo>
                <a:cubicBezTo>
                  <a:pt x="2873022" y="334872"/>
                  <a:pt x="3153833" y="103451"/>
                  <a:pt x="3429000" y="93573"/>
                </a:cubicBezTo>
                <a:cubicBezTo>
                  <a:pt x="3704167" y="83695"/>
                  <a:pt x="4078111" y="298184"/>
                  <a:pt x="4326466" y="296773"/>
                </a:cubicBezTo>
                <a:cubicBezTo>
                  <a:pt x="4574821" y="295362"/>
                  <a:pt x="4553655" y="83695"/>
                  <a:pt x="4919133" y="85106"/>
                </a:cubicBezTo>
                <a:cubicBezTo>
                  <a:pt x="5284611" y="86517"/>
                  <a:pt x="6519333" y="305239"/>
                  <a:pt x="6519333" y="305239"/>
                </a:cubicBezTo>
                <a:lnTo>
                  <a:pt x="6519333" y="305239"/>
                </a:ln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3C964DD2-9EDF-407F-AD1C-E02988610470}"/>
              </a:ext>
            </a:extLst>
          </p:cNvPr>
          <p:cNvSpPr/>
          <p:nvPr/>
        </p:nvSpPr>
        <p:spPr>
          <a:xfrm>
            <a:off x="3010747" y="2188320"/>
            <a:ext cx="6756400" cy="516272"/>
          </a:xfrm>
          <a:custGeom>
            <a:avLst/>
            <a:gdLst>
              <a:gd name="connsiteX0" fmla="*/ 0 w 6756400"/>
              <a:gd name="connsiteY0" fmla="*/ 219939 h 516272"/>
              <a:gd name="connsiteX1" fmla="*/ 736600 w 6756400"/>
              <a:gd name="connsiteY1" fmla="*/ 219939 h 516272"/>
              <a:gd name="connsiteX2" fmla="*/ 1540933 w 6756400"/>
              <a:gd name="connsiteY2" fmla="*/ 499339 h 516272"/>
              <a:gd name="connsiteX3" fmla="*/ 2235200 w 6756400"/>
              <a:gd name="connsiteY3" fmla="*/ 152205 h 516272"/>
              <a:gd name="connsiteX4" fmla="*/ 3039533 w 6756400"/>
              <a:gd name="connsiteY4" fmla="*/ 84472 h 516272"/>
              <a:gd name="connsiteX5" fmla="*/ 3344333 w 6756400"/>
              <a:gd name="connsiteY5" fmla="*/ 8272 h 516272"/>
              <a:gd name="connsiteX6" fmla="*/ 4588933 w 6756400"/>
              <a:gd name="connsiteY6" fmla="*/ 296139 h 516272"/>
              <a:gd name="connsiteX7" fmla="*/ 5147733 w 6756400"/>
              <a:gd name="connsiteY7" fmla="*/ 186072 h 516272"/>
              <a:gd name="connsiteX8" fmla="*/ 6756400 w 6756400"/>
              <a:gd name="connsiteY8" fmla="*/ 516272 h 5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6400" h="516272">
                <a:moveTo>
                  <a:pt x="0" y="219939"/>
                </a:moveTo>
                <a:cubicBezTo>
                  <a:pt x="239889" y="196655"/>
                  <a:pt x="479778" y="173372"/>
                  <a:pt x="736600" y="219939"/>
                </a:cubicBezTo>
                <a:cubicBezTo>
                  <a:pt x="993422" y="266506"/>
                  <a:pt x="1291166" y="510628"/>
                  <a:pt x="1540933" y="499339"/>
                </a:cubicBezTo>
                <a:cubicBezTo>
                  <a:pt x="1790700" y="488050"/>
                  <a:pt x="1985433" y="221350"/>
                  <a:pt x="2235200" y="152205"/>
                </a:cubicBezTo>
                <a:cubicBezTo>
                  <a:pt x="2484967" y="83060"/>
                  <a:pt x="2854678" y="108461"/>
                  <a:pt x="3039533" y="84472"/>
                </a:cubicBezTo>
                <a:cubicBezTo>
                  <a:pt x="3224388" y="60483"/>
                  <a:pt x="3086100" y="-27006"/>
                  <a:pt x="3344333" y="8272"/>
                </a:cubicBezTo>
                <a:cubicBezTo>
                  <a:pt x="3602566" y="43550"/>
                  <a:pt x="4288367" y="266506"/>
                  <a:pt x="4588933" y="296139"/>
                </a:cubicBezTo>
                <a:cubicBezTo>
                  <a:pt x="4889499" y="325772"/>
                  <a:pt x="4786489" y="149383"/>
                  <a:pt x="5147733" y="186072"/>
                </a:cubicBezTo>
                <a:cubicBezTo>
                  <a:pt x="5508977" y="222761"/>
                  <a:pt x="6132688" y="369516"/>
                  <a:pt x="6756400" y="516272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DC931400-57D8-4B76-B1D1-BF4B4B841508}"/>
              </a:ext>
            </a:extLst>
          </p:cNvPr>
          <p:cNvSpPr/>
          <p:nvPr/>
        </p:nvSpPr>
        <p:spPr>
          <a:xfrm>
            <a:off x="3036147" y="3834386"/>
            <a:ext cx="6612466" cy="505470"/>
          </a:xfrm>
          <a:custGeom>
            <a:avLst/>
            <a:gdLst>
              <a:gd name="connsiteX0" fmla="*/ 0 w 6612466"/>
              <a:gd name="connsiteY0" fmla="*/ 428073 h 505470"/>
              <a:gd name="connsiteX1" fmla="*/ 1557866 w 6612466"/>
              <a:gd name="connsiteY1" fmla="*/ 436539 h 505470"/>
              <a:gd name="connsiteX2" fmla="*/ 2480733 w 6612466"/>
              <a:gd name="connsiteY2" fmla="*/ 495806 h 505470"/>
              <a:gd name="connsiteX3" fmla="*/ 3437466 w 6612466"/>
              <a:gd name="connsiteY3" fmla="*/ 207939 h 505470"/>
              <a:gd name="connsiteX4" fmla="*/ 4495800 w 6612466"/>
              <a:gd name="connsiteY4" fmla="*/ 157139 h 505470"/>
              <a:gd name="connsiteX5" fmla="*/ 5173133 w 6612466"/>
              <a:gd name="connsiteY5" fmla="*/ 97873 h 505470"/>
              <a:gd name="connsiteX6" fmla="*/ 5461000 w 6612466"/>
              <a:gd name="connsiteY6" fmla="*/ 4739 h 505470"/>
              <a:gd name="connsiteX7" fmla="*/ 6612466 w 6612466"/>
              <a:gd name="connsiteY7" fmla="*/ 258739 h 505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2466" h="505470">
                <a:moveTo>
                  <a:pt x="0" y="428073"/>
                </a:moveTo>
                <a:lnTo>
                  <a:pt x="1557866" y="436539"/>
                </a:lnTo>
                <a:cubicBezTo>
                  <a:pt x="1971321" y="447828"/>
                  <a:pt x="2167466" y="533906"/>
                  <a:pt x="2480733" y="495806"/>
                </a:cubicBezTo>
                <a:cubicBezTo>
                  <a:pt x="2794000" y="457706"/>
                  <a:pt x="3101622" y="264383"/>
                  <a:pt x="3437466" y="207939"/>
                </a:cubicBezTo>
                <a:cubicBezTo>
                  <a:pt x="3773310" y="151495"/>
                  <a:pt x="4206522" y="175483"/>
                  <a:pt x="4495800" y="157139"/>
                </a:cubicBezTo>
                <a:cubicBezTo>
                  <a:pt x="4785078" y="138795"/>
                  <a:pt x="5012266" y="123273"/>
                  <a:pt x="5173133" y="97873"/>
                </a:cubicBezTo>
                <a:cubicBezTo>
                  <a:pt x="5334000" y="72473"/>
                  <a:pt x="5221111" y="-22072"/>
                  <a:pt x="5461000" y="4739"/>
                </a:cubicBezTo>
                <a:cubicBezTo>
                  <a:pt x="5700889" y="31550"/>
                  <a:pt x="6156677" y="145144"/>
                  <a:pt x="6612466" y="258739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121D1209-F0C6-4728-AB86-1E2E2A736C4F}"/>
              </a:ext>
            </a:extLst>
          </p:cNvPr>
          <p:cNvSpPr/>
          <p:nvPr/>
        </p:nvSpPr>
        <p:spPr>
          <a:xfrm>
            <a:off x="3036147" y="5676392"/>
            <a:ext cx="6705600" cy="497017"/>
          </a:xfrm>
          <a:custGeom>
            <a:avLst/>
            <a:gdLst>
              <a:gd name="connsiteX0" fmla="*/ 0 w 6705600"/>
              <a:gd name="connsiteY0" fmla="*/ 0 h 497017"/>
              <a:gd name="connsiteX1" fmla="*/ 999066 w 6705600"/>
              <a:gd name="connsiteY1" fmla="*/ 127000 h 497017"/>
              <a:gd name="connsiteX2" fmla="*/ 1524000 w 6705600"/>
              <a:gd name="connsiteY2" fmla="*/ 279400 h 497017"/>
              <a:gd name="connsiteX3" fmla="*/ 2302933 w 6705600"/>
              <a:gd name="connsiteY3" fmla="*/ 372533 h 497017"/>
              <a:gd name="connsiteX4" fmla="*/ 2904066 w 6705600"/>
              <a:gd name="connsiteY4" fmla="*/ 355600 h 497017"/>
              <a:gd name="connsiteX5" fmla="*/ 3496733 w 6705600"/>
              <a:gd name="connsiteY5" fmla="*/ 143933 h 497017"/>
              <a:gd name="connsiteX6" fmla="*/ 5427133 w 6705600"/>
              <a:gd name="connsiteY6" fmla="*/ 457200 h 497017"/>
              <a:gd name="connsiteX7" fmla="*/ 6705600 w 6705600"/>
              <a:gd name="connsiteY7" fmla="*/ 482600 h 49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05600" h="497017">
                <a:moveTo>
                  <a:pt x="0" y="0"/>
                </a:moveTo>
                <a:cubicBezTo>
                  <a:pt x="372533" y="40216"/>
                  <a:pt x="745066" y="80433"/>
                  <a:pt x="999066" y="127000"/>
                </a:cubicBezTo>
                <a:cubicBezTo>
                  <a:pt x="1253066" y="173567"/>
                  <a:pt x="1306689" y="238478"/>
                  <a:pt x="1524000" y="279400"/>
                </a:cubicBezTo>
                <a:cubicBezTo>
                  <a:pt x="1741311" y="320322"/>
                  <a:pt x="2072922" y="359833"/>
                  <a:pt x="2302933" y="372533"/>
                </a:cubicBezTo>
                <a:cubicBezTo>
                  <a:pt x="2532944" y="385233"/>
                  <a:pt x="2705099" y="393700"/>
                  <a:pt x="2904066" y="355600"/>
                </a:cubicBezTo>
                <a:cubicBezTo>
                  <a:pt x="3103033" y="317500"/>
                  <a:pt x="3076222" y="127000"/>
                  <a:pt x="3496733" y="143933"/>
                </a:cubicBezTo>
                <a:cubicBezTo>
                  <a:pt x="3917244" y="160866"/>
                  <a:pt x="4892322" y="400756"/>
                  <a:pt x="5427133" y="457200"/>
                </a:cubicBezTo>
                <a:cubicBezTo>
                  <a:pt x="5961944" y="513644"/>
                  <a:pt x="6333772" y="498122"/>
                  <a:pt x="6705600" y="482600"/>
                </a:cubicBezTo>
              </a:path>
            </a:pathLst>
          </a:cu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9429748D-6E84-449E-8BEC-BA1EFC3051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993" y="307646"/>
            <a:ext cx="1624738" cy="5354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728D0F-6339-5B29-71DF-B6E37D6F5350}"/>
              </a:ext>
            </a:extLst>
          </p:cNvPr>
          <p:cNvSpPr/>
          <p:nvPr/>
        </p:nvSpPr>
        <p:spPr>
          <a:xfrm>
            <a:off x="2790334" y="6278252"/>
            <a:ext cx="7286920" cy="2835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ストライプ 3">
            <a:extLst>
              <a:ext uri="{FF2B5EF4-FFF2-40B4-BE49-F238E27FC236}">
                <a16:creationId xmlns:a16="http://schemas.microsoft.com/office/drawing/2014/main" id="{18ABC22F-DD56-06F2-BA14-96B5C6E87532}"/>
              </a:ext>
            </a:extLst>
          </p:cNvPr>
          <p:cNvSpPr/>
          <p:nvPr/>
        </p:nvSpPr>
        <p:spPr>
          <a:xfrm rot="21301011">
            <a:off x="5150529" y="3459651"/>
            <a:ext cx="3905377" cy="1166193"/>
          </a:xfrm>
          <a:prstGeom prst="stripedRightArrow">
            <a:avLst>
              <a:gd name="adj1" fmla="val 46600"/>
              <a:gd name="adj2" fmla="val 77629"/>
            </a:avLst>
          </a:prstGeom>
          <a:solidFill>
            <a:schemeClr val="accent4">
              <a:alpha val="3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AA223381-5C20-D7F8-F986-CBE1B08D72E8}"/>
              </a:ext>
            </a:extLst>
          </p:cNvPr>
          <p:cNvSpPr/>
          <p:nvPr/>
        </p:nvSpPr>
        <p:spPr>
          <a:xfrm>
            <a:off x="2714921" y="5354424"/>
            <a:ext cx="1160826" cy="853969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ストライプ 5">
            <a:extLst>
              <a:ext uri="{FF2B5EF4-FFF2-40B4-BE49-F238E27FC236}">
                <a16:creationId xmlns:a16="http://schemas.microsoft.com/office/drawing/2014/main" id="{1EB99449-BFEA-A829-FB77-643B7746B63C}"/>
              </a:ext>
            </a:extLst>
          </p:cNvPr>
          <p:cNvSpPr/>
          <p:nvPr/>
        </p:nvSpPr>
        <p:spPr>
          <a:xfrm rot="341962">
            <a:off x="3918476" y="5399633"/>
            <a:ext cx="6140418" cy="1166193"/>
          </a:xfrm>
          <a:prstGeom prst="stripedRightArrow">
            <a:avLst>
              <a:gd name="adj1" fmla="val 46600"/>
              <a:gd name="adj2" fmla="val 77629"/>
            </a:avLst>
          </a:prstGeom>
          <a:solidFill>
            <a:schemeClr val="accent4">
              <a:alpha val="3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6A66B173-64DC-C558-AEA5-53414AD38A56}"/>
              </a:ext>
            </a:extLst>
          </p:cNvPr>
          <p:cNvSpPr/>
          <p:nvPr/>
        </p:nvSpPr>
        <p:spPr>
          <a:xfrm>
            <a:off x="342961" y="4356161"/>
            <a:ext cx="1839769" cy="1099396"/>
          </a:xfrm>
          <a:prstGeom prst="wedgeRoundRectCallout">
            <a:avLst>
              <a:gd name="adj1" fmla="val 80975"/>
              <a:gd name="adj2" fmla="val 43013"/>
              <a:gd name="adj3" fmla="val 16667"/>
            </a:avLst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曲の山</a:t>
            </a:r>
          </a:p>
        </p:txBody>
      </p:sp>
    </p:spTree>
    <p:extLst>
      <p:ext uri="{BB962C8B-B14F-4D97-AF65-F5344CB8AC3E}">
        <p14:creationId xmlns:p14="http://schemas.microsoft.com/office/powerpoint/2010/main" val="166081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7" grpId="0" animBg="1"/>
      <p:bldP spid="2" grpId="0" animBg="1"/>
      <p:bldP spid="4" grpId="0" animBg="1"/>
      <p:bldP spid="3" grpId="0" animBg="1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160</TotalTime>
  <Words>57</Words>
  <Application>Microsoft Office PowerPoint</Application>
  <PresentationFormat>ワイド画面</PresentationFormat>
  <Paragraphs>17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Wingdings 2</vt:lpstr>
      <vt:lpstr>HDOfficeLightV0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「教育音楽」編集部</dc:creator>
  <cp:lastModifiedBy>カブト セキネ</cp:lastModifiedBy>
  <cp:revision>14</cp:revision>
  <dcterms:created xsi:type="dcterms:W3CDTF">2024-05-10T00:43:26Z</dcterms:created>
  <dcterms:modified xsi:type="dcterms:W3CDTF">2024-08-02T03:02:32Z</dcterms:modified>
</cp:coreProperties>
</file>