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0" r:id="rId3"/>
    <p:sldId id="268" r:id="rId4"/>
    <p:sldId id="264" r:id="rId5"/>
    <p:sldId id="258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職員017" initials="職員017" lastIdx="1" clrIdx="0">
    <p:extLst>
      <p:ext uri="{19B8F6BF-5375-455C-9EA6-DF929625EA0E}">
        <p15:presenceInfo xmlns:p15="http://schemas.microsoft.com/office/powerpoint/2012/main" userId="S-1-5-21-2455749012-1130254199-2548296716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ブト セキネ" userId="51748a526f60183b" providerId="LiveId" clId="{2A84347D-7322-48B5-B0D7-3DA7C031E317}"/>
    <pc:docChg chg="modSld">
      <pc:chgData name="カブト セキネ" userId="51748a526f60183b" providerId="LiveId" clId="{2A84347D-7322-48B5-B0D7-3DA7C031E317}" dt="2024-07-12T08:27:21.177" v="1" actId="1036"/>
      <pc:docMkLst>
        <pc:docMk/>
      </pc:docMkLst>
      <pc:sldChg chg="modSp mod">
        <pc:chgData name="カブト セキネ" userId="51748a526f60183b" providerId="LiveId" clId="{2A84347D-7322-48B5-B0D7-3DA7C031E317}" dt="2024-07-12T08:27:21.177" v="1" actId="1036"/>
        <pc:sldMkLst>
          <pc:docMk/>
          <pc:sldMk cId="2930344375" sldId="268"/>
        </pc:sldMkLst>
        <pc:picChg chg="mod">
          <ac:chgData name="カブト セキネ" userId="51748a526f60183b" providerId="LiveId" clId="{2A84347D-7322-48B5-B0D7-3DA7C031E317}" dt="2024-07-12T08:27:21.177" v="1" actId="1036"/>
          <ac:picMkLst>
            <pc:docMk/>
            <pc:sldMk cId="2930344375" sldId="268"/>
            <ac:picMk id="7" creationId="{030E9963-A393-E953-81E0-1DFA2052F8AB}"/>
          </ac:picMkLst>
        </pc:picChg>
      </pc:sldChg>
    </pc:docChg>
  </pc:docChgLst>
  <pc:docChgLst>
    <pc:chgData name="カブト セキネ" userId="51748a526f60183b" providerId="LiveId" clId="{72A68F14-3FC9-42A0-A64F-9D1C88AF8F96}"/>
    <pc:docChg chg="undo custSel modSld">
      <pc:chgData name="カブト セキネ" userId="51748a526f60183b" providerId="LiveId" clId="{72A68F14-3FC9-42A0-A64F-9D1C88AF8F96}" dt="2024-06-18T09:33:42.976" v="59"/>
      <pc:docMkLst>
        <pc:docMk/>
      </pc:docMkLst>
      <pc:sldChg chg="modSp mod">
        <pc:chgData name="カブト セキネ" userId="51748a526f60183b" providerId="LiveId" clId="{72A68F14-3FC9-42A0-A64F-9D1C88AF8F96}" dt="2024-06-18T09:33:26.676" v="39"/>
        <pc:sldMkLst>
          <pc:docMk/>
          <pc:sldMk cId="1577577574" sldId="258"/>
        </pc:sldMkLst>
        <pc:spChg chg="mod">
          <ac:chgData name="カブト セキネ" userId="51748a526f60183b" providerId="LiveId" clId="{72A68F14-3FC9-42A0-A64F-9D1C88AF8F96}" dt="2024-06-18T09:33:26.676" v="39"/>
          <ac:spMkLst>
            <pc:docMk/>
            <pc:sldMk cId="1577577574" sldId="258"/>
            <ac:spMk id="10" creationId="{2367735D-F213-43EE-B739-B8BD29A1EC06}"/>
          </ac:spMkLst>
        </pc:spChg>
      </pc:sldChg>
      <pc:sldChg chg="modSp mod">
        <pc:chgData name="カブト セキネ" userId="51748a526f60183b" providerId="LiveId" clId="{72A68F14-3FC9-42A0-A64F-9D1C88AF8F96}" dt="2024-06-18T09:32:04.061" v="25" actId="1035"/>
        <pc:sldMkLst>
          <pc:docMk/>
          <pc:sldMk cId="3850979984" sldId="260"/>
        </pc:sldMkLst>
        <pc:spChg chg="mod">
          <ac:chgData name="カブト セキネ" userId="51748a526f60183b" providerId="LiveId" clId="{72A68F14-3FC9-42A0-A64F-9D1C88AF8F96}" dt="2024-06-18T09:31:34.783" v="24" actId="20577"/>
          <ac:spMkLst>
            <pc:docMk/>
            <pc:sldMk cId="3850979984" sldId="260"/>
            <ac:spMk id="2" creationId="{91A10345-3F0C-4E04-87BB-9809A8FA7030}"/>
          </ac:spMkLst>
        </pc:spChg>
        <pc:spChg chg="mod">
          <ac:chgData name="カブト セキネ" userId="51748a526f60183b" providerId="LiveId" clId="{72A68F14-3FC9-42A0-A64F-9D1C88AF8F96}" dt="2024-06-18T09:32:04.061" v="25" actId="1035"/>
          <ac:spMkLst>
            <pc:docMk/>
            <pc:sldMk cId="3850979984" sldId="260"/>
            <ac:spMk id="20" creationId="{912FEBED-37EF-48B3-A0D3-2C5421F92763}"/>
          </ac:spMkLst>
        </pc:spChg>
        <pc:grpChg chg="mod">
          <ac:chgData name="カブト セキネ" userId="51748a526f60183b" providerId="LiveId" clId="{72A68F14-3FC9-42A0-A64F-9D1C88AF8F96}" dt="2024-06-18T09:32:04.061" v="25" actId="1035"/>
          <ac:grpSpMkLst>
            <pc:docMk/>
            <pc:sldMk cId="3850979984" sldId="260"/>
            <ac:grpSpMk id="22" creationId="{AC9D2B24-9771-428A-8B0B-8AB5400B5FE2}"/>
          </ac:grpSpMkLst>
        </pc:grpChg>
        <pc:grpChg chg="mod">
          <ac:chgData name="カブト セキネ" userId="51748a526f60183b" providerId="LiveId" clId="{72A68F14-3FC9-42A0-A64F-9D1C88AF8F96}" dt="2024-06-18T09:32:04.061" v="25" actId="1035"/>
          <ac:grpSpMkLst>
            <pc:docMk/>
            <pc:sldMk cId="3850979984" sldId="260"/>
            <ac:grpSpMk id="23" creationId="{8DDAC362-0434-46F8-A632-D1C43AF320F4}"/>
          </ac:grpSpMkLst>
        </pc:grpChg>
        <pc:picChg chg="mod">
          <ac:chgData name="カブト セキネ" userId="51748a526f60183b" providerId="LiveId" clId="{72A68F14-3FC9-42A0-A64F-9D1C88AF8F96}" dt="2024-06-18T09:32:04.061" v="25" actId="1035"/>
          <ac:picMkLst>
            <pc:docMk/>
            <pc:sldMk cId="3850979984" sldId="260"/>
            <ac:picMk id="13" creationId="{EA4D2BC1-9C2B-4144-AF0D-F48238A08ECD}"/>
          </ac:picMkLst>
        </pc:picChg>
        <pc:picChg chg="mod">
          <ac:chgData name="カブト セキネ" userId="51748a526f60183b" providerId="LiveId" clId="{72A68F14-3FC9-42A0-A64F-9D1C88AF8F96}" dt="2024-06-18T09:32:04.061" v="25" actId="1035"/>
          <ac:picMkLst>
            <pc:docMk/>
            <pc:sldMk cId="3850979984" sldId="260"/>
            <ac:picMk id="16" creationId="{B9DE1388-4A99-4596-BD34-58F87976104E}"/>
          </ac:picMkLst>
        </pc:picChg>
        <pc:picChg chg="mod">
          <ac:chgData name="カブト セキネ" userId="51748a526f60183b" providerId="LiveId" clId="{72A68F14-3FC9-42A0-A64F-9D1C88AF8F96}" dt="2024-06-18T09:32:04.061" v="25" actId="1035"/>
          <ac:picMkLst>
            <pc:docMk/>
            <pc:sldMk cId="3850979984" sldId="260"/>
            <ac:picMk id="17" creationId="{B969F4B6-6E2C-49FF-975A-97FA3C59B34A}"/>
          </ac:picMkLst>
        </pc:picChg>
        <pc:picChg chg="mod">
          <ac:chgData name="カブト セキネ" userId="51748a526f60183b" providerId="LiveId" clId="{72A68F14-3FC9-42A0-A64F-9D1C88AF8F96}" dt="2024-06-18T09:32:04.061" v="25" actId="1035"/>
          <ac:picMkLst>
            <pc:docMk/>
            <pc:sldMk cId="3850979984" sldId="260"/>
            <ac:picMk id="18" creationId="{4F771317-6900-4C31-8B9A-86076A79E0FE}"/>
          </ac:picMkLst>
        </pc:picChg>
        <pc:picChg chg="mod">
          <ac:chgData name="カブト セキネ" userId="51748a526f60183b" providerId="LiveId" clId="{72A68F14-3FC9-42A0-A64F-9D1C88AF8F96}" dt="2024-06-18T09:32:04.061" v="25" actId="1035"/>
          <ac:picMkLst>
            <pc:docMk/>
            <pc:sldMk cId="3850979984" sldId="260"/>
            <ac:picMk id="19" creationId="{FA6C7BB1-ED2E-4274-BDA4-53F39DCFC333}"/>
          </ac:picMkLst>
        </pc:picChg>
      </pc:sldChg>
      <pc:sldChg chg="modSp mod">
        <pc:chgData name="カブト セキネ" userId="51748a526f60183b" providerId="LiveId" clId="{72A68F14-3FC9-42A0-A64F-9D1C88AF8F96}" dt="2024-06-18T09:33:42.976" v="59"/>
        <pc:sldMkLst>
          <pc:docMk/>
          <pc:sldMk cId="1257767238" sldId="261"/>
        </pc:sldMkLst>
        <pc:spChg chg="mod">
          <ac:chgData name="カブト セキネ" userId="51748a526f60183b" providerId="LiveId" clId="{72A68F14-3FC9-42A0-A64F-9D1C88AF8F96}" dt="2024-06-18T09:33:42.976" v="59"/>
          <ac:spMkLst>
            <pc:docMk/>
            <pc:sldMk cId="1257767238" sldId="261"/>
            <ac:spMk id="5" creationId="{21144A3B-EA7C-3FE0-133E-00EC0CB1D266}"/>
          </ac:spMkLst>
        </pc:spChg>
      </pc:sldChg>
      <pc:sldChg chg="modSp mod">
        <pc:chgData name="カブト セキネ" userId="51748a526f60183b" providerId="LiveId" clId="{72A68F14-3FC9-42A0-A64F-9D1C88AF8F96}" dt="2024-06-18T07:35:53.303" v="3" actId="688"/>
        <pc:sldMkLst>
          <pc:docMk/>
          <pc:sldMk cId="2930344375" sldId="268"/>
        </pc:sldMkLst>
        <pc:picChg chg="mod">
          <ac:chgData name="カブト セキネ" userId="51748a526f60183b" providerId="LiveId" clId="{72A68F14-3FC9-42A0-A64F-9D1C88AF8F96}" dt="2024-06-18T07:35:53.303" v="3" actId="688"/>
          <ac:picMkLst>
            <pc:docMk/>
            <pc:sldMk cId="2930344375" sldId="268"/>
            <ac:picMk id="8" creationId="{16D402C1-9652-173F-BA17-DFBBD26DA5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3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4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1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99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7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6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8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5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15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2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3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C33A66-7BE3-416D-B6E4-76978822828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EC04E7E-ECB2-4AA8-994A-5006CB85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98B83-C7D5-49C8-AB8A-0666F42D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882376"/>
            <a:ext cx="10406380" cy="2926080"/>
          </a:xfrm>
        </p:spPr>
        <p:txBody>
          <a:bodyPr/>
          <a:lstStyle/>
          <a:p>
            <a:r>
              <a:rPr kumimoji="1" lang="ja-JP" altLang="en-US" dirty="0"/>
              <a:t>リコーダーでサミングの吹き方をマスターしよう</a:t>
            </a:r>
          </a:p>
        </p:txBody>
      </p:sp>
      <p:pic>
        <p:nvPicPr>
          <p:cNvPr id="2050" name="Picture 2" descr="縦笛・リコーダーのイラスト | かわいいフリー素材集 いらすとや">
            <a:extLst>
              <a:ext uri="{FF2B5EF4-FFF2-40B4-BE49-F238E27FC236}">
                <a16:creationId xmlns:a16="http://schemas.microsoft.com/office/drawing/2014/main" id="{42D7B05C-F72A-4AAE-BBD9-E37588FA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30" y="2845600"/>
            <a:ext cx="3042920" cy="38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6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DAC362-0434-46F8-A632-D1C43AF320F4}"/>
              </a:ext>
            </a:extLst>
          </p:cNvPr>
          <p:cNvGrpSpPr/>
          <p:nvPr/>
        </p:nvGrpSpPr>
        <p:grpSpPr>
          <a:xfrm>
            <a:off x="5615864" y="2966270"/>
            <a:ext cx="2353785" cy="3482164"/>
            <a:chOff x="6905662" y="2957160"/>
            <a:chExt cx="2353785" cy="3482164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C9D2B24-9771-428A-8B0B-8AB5400B5FE2}"/>
                </a:ext>
              </a:extLst>
            </p:cNvPr>
            <p:cNvGrpSpPr/>
            <p:nvPr/>
          </p:nvGrpSpPr>
          <p:grpSpPr>
            <a:xfrm>
              <a:off x="6905662" y="2957160"/>
              <a:ext cx="2353785" cy="3482164"/>
              <a:chOff x="9004852" y="2906018"/>
              <a:chExt cx="2353785" cy="3482164"/>
            </a:xfrm>
          </p:grpSpPr>
          <p:pic>
            <p:nvPicPr>
              <p:cNvPr id="13" name="Picture 2" descr="https://www.kyogei.co.jp/wp-content/uploads/32recorder_unsi-scaled.jpg">
                <a:extLst>
                  <a:ext uri="{FF2B5EF4-FFF2-40B4-BE49-F238E27FC236}">
                    <a16:creationId xmlns:a16="http://schemas.microsoft.com/office/drawing/2014/main" id="{EA4D2BC1-9C2B-4144-AF0D-F48238A08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07" t="15029" r="42120" b="47030"/>
              <a:stretch/>
            </p:blipFill>
            <p:spPr bwMode="auto">
              <a:xfrm>
                <a:off x="9004852" y="2906018"/>
                <a:ext cx="1411357" cy="34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s://www.kyogei.co.jp/wp-content/uploads/32recorder_unsi-scaled.jpg">
                <a:extLst>
                  <a:ext uri="{FF2B5EF4-FFF2-40B4-BE49-F238E27FC236}">
                    <a16:creationId xmlns:a16="http://schemas.microsoft.com/office/drawing/2014/main" id="{B969F4B6-6E2C-49FF-975A-97FA3C59B3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50" t="15029" r="42541" b="47030"/>
              <a:stretch/>
            </p:blipFill>
            <p:spPr bwMode="auto">
              <a:xfrm>
                <a:off x="9603386" y="2906018"/>
                <a:ext cx="611191" cy="34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www.kyogei.co.jp/wp-content/uploads/32recorder_unsi-scaled.jpg">
                <a:extLst>
                  <a:ext uri="{FF2B5EF4-FFF2-40B4-BE49-F238E27FC236}">
                    <a16:creationId xmlns:a16="http://schemas.microsoft.com/office/drawing/2014/main" id="{4F771317-6900-4C31-8B9A-86076A79E0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80" t="15029" r="32089" b="47030"/>
              <a:stretch/>
            </p:blipFill>
            <p:spPr bwMode="auto">
              <a:xfrm>
                <a:off x="10056612" y="2906018"/>
                <a:ext cx="1302025" cy="34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12FEBED-37EF-48B3-A0D3-2C5421F92763}"/>
                  </a:ext>
                </a:extLst>
              </p:cNvPr>
              <p:cNvSpPr/>
              <p:nvPr/>
            </p:nvSpPr>
            <p:spPr>
              <a:xfrm>
                <a:off x="9486244" y="3083593"/>
                <a:ext cx="502920" cy="2198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" name="Picture 2" descr="https://www.kyogei.co.jp/wp-content/uploads/32recorder_unsi-scaled.jpg">
                <a:extLst>
                  <a:ext uri="{FF2B5EF4-FFF2-40B4-BE49-F238E27FC236}">
                    <a16:creationId xmlns:a16="http://schemas.microsoft.com/office/drawing/2014/main" id="{B9DE1388-4A99-4596-BD34-58F879761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6" t="40998" r="49649" b="55319"/>
              <a:stretch/>
            </p:blipFill>
            <p:spPr bwMode="auto">
              <a:xfrm>
                <a:off x="9774410" y="5282119"/>
                <a:ext cx="248478" cy="337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https://www.kyogei.co.jp/wp-content/uploads/32recorder_unsi-scaled.jpg">
              <a:extLst>
                <a:ext uri="{FF2B5EF4-FFF2-40B4-BE49-F238E27FC236}">
                  <a16:creationId xmlns:a16="http://schemas.microsoft.com/office/drawing/2014/main" id="{FA6C7BB1-ED2E-4274-BDA4-53F39DCFC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8" t="15029" r="45326" b="58814"/>
            <a:stretch/>
          </p:blipFill>
          <p:spPr bwMode="auto">
            <a:xfrm>
              <a:off x="7504196" y="2974092"/>
              <a:ext cx="468132" cy="2400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A10345-3F0C-4E04-87BB-9809A8FA7030}"/>
              </a:ext>
            </a:extLst>
          </p:cNvPr>
          <p:cNvSpPr txBox="1"/>
          <p:nvPr/>
        </p:nvSpPr>
        <p:spPr>
          <a:xfrm>
            <a:off x="487680" y="589280"/>
            <a:ext cx="11135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ソプラノリコーダーで高いミ・ファ・ソの音を出すときに、</a:t>
            </a:r>
            <a:endParaRPr kumimoji="1" lang="en-US" altLang="ja-JP" sz="32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サミング </a:t>
            </a:r>
            <a:r>
              <a:rPr lang="ja-JP" altLang="en-US" sz="3200" dirty="0"/>
              <a:t>をします。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9CFFB1-6A4B-4BB4-A08F-C3A79D840B4D}"/>
              </a:ext>
            </a:extLst>
          </p:cNvPr>
          <p:cNvSpPr txBox="1"/>
          <p:nvPr/>
        </p:nvSpPr>
        <p:spPr>
          <a:xfrm>
            <a:off x="1422400" y="1951911"/>
            <a:ext cx="90932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左手の親指でおさえる穴を「サム ホール」といいます。</a:t>
            </a:r>
            <a:endParaRPr kumimoji="1" lang="en-US" altLang="ja-JP" sz="2800" dirty="0"/>
          </a:p>
          <a:p>
            <a:r>
              <a:rPr kumimoji="1" lang="ja-JP" altLang="en-US" sz="2800" dirty="0"/>
              <a:t>サムホールを閉じたり、すき間を開けたり すること</a:t>
            </a:r>
          </a:p>
        </p:txBody>
      </p:sp>
      <p:sp>
        <p:nvSpPr>
          <p:cNvPr id="6" name="吹き出し: 折線 (強調線付き) 5">
            <a:extLst>
              <a:ext uri="{FF2B5EF4-FFF2-40B4-BE49-F238E27FC236}">
                <a16:creationId xmlns:a16="http://schemas.microsoft.com/office/drawing/2014/main" id="{2F5B3BB1-1B97-429E-B95A-92D3ACDD2C8C}"/>
              </a:ext>
            </a:extLst>
          </p:cNvPr>
          <p:cNvSpPr/>
          <p:nvPr/>
        </p:nvSpPr>
        <p:spPr>
          <a:xfrm>
            <a:off x="508000" y="1640335"/>
            <a:ext cx="1971040" cy="51692"/>
          </a:xfrm>
          <a:prstGeom prst="accentCallout2">
            <a:avLst>
              <a:gd name="adj1" fmla="val 12878"/>
              <a:gd name="adj2" fmla="val 39089"/>
              <a:gd name="adj3" fmla="val 1051265"/>
              <a:gd name="adj4" fmla="val 23539"/>
              <a:gd name="adj5" fmla="val 1084520"/>
              <a:gd name="adj6" fmla="val 45085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77E0B977-FA71-4F49-850C-5B28CE12F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5029" r="71546" b="47030"/>
          <a:stretch/>
        </p:blipFill>
        <p:spPr bwMode="auto">
          <a:xfrm>
            <a:off x="952246" y="2979512"/>
            <a:ext cx="2860802" cy="34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EA04A524-FB48-429B-9115-11F266446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15029" r="73504" b="47030"/>
          <a:stretch/>
        </p:blipFill>
        <p:spPr bwMode="auto">
          <a:xfrm>
            <a:off x="2783078" y="2979512"/>
            <a:ext cx="502920" cy="34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7FA4D66-D260-4EA5-8C38-65EBC4157A5D}"/>
              </a:ext>
            </a:extLst>
          </p:cNvPr>
          <p:cNvSpPr/>
          <p:nvPr/>
        </p:nvSpPr>
        <p:spPr>
          <a:xfrm>
            <a:off x="2792222" y="3129876"/>
            <a:ext cx="877824" cy="2539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661A69DD-D6D5-4737-BFB1-AD0346647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5029" r="75541" b="59367"/>
          <a:stretch/>
        </p:blipFill>
        <p:spPr bwMode="auto">
          <a:xfrm>
            <a:off x="2764790" y="2957160"/>
            <a:ext cx="502920" cy="24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696ADAD3-B67D-457F-98F1-E3E64663E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15029" r="52943" b="47030"/>
          <a:stretch/>
        </p:blipFill>
        <p:spPr bwMode="auto">
          <a:xfrm>
            <a:off x="3191256" y="2974653"/>
            <a:ext cx="2469389" cy="34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5AD6616-B6B3-41F7-8E58-99F7152A3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6" t="40998" r="49649" b="55319"/>
          <a:stretch/>
        </p:blipFill>
        <p:spPr bwMode="auto">
          <a:xfrm>
            <a:off x="2933634" y="5357793"/>
            <a:ext cx="248478" cy="3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C11E6427-CCB9-4185-B7AC-77130B86B38F}"/>
              </a:ext>
            </a:extLst>
          </p:cNvPr>
          <p:cNvSpPr/>
          <p:nvPr/>
        </p:nvSpPr>
        <p:spPr>
          <a:xfrm>
            <a:off x="8308258" y="3124083"/>
            <a:ext cx="3314782" cy="1821543"/>
          </a:xfrm>
          <a:prstGeom prst="wedgeEllipseCallout">
            <a:avLst>
              <a:gd name="adj1" fmla="val -58169"/>
              <a:gd name="adj2" fmla="val 5046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サミングをすると、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出せる音がこんなに増えますよ！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7F1A7C-3CC4-453E-B6C1-AFE11A4F7CCE}"/>
              </a:ext>
            </a:extLst>
          </p:cNvPr>
          <p:cNvSpPr txBox="1"/>
          <p:nvPr/>
        </p:nvSpPr>
        <p:spPr>
          <a:xfrm>
            <a:off x="8308258" y="5685012"/>
            <a:ext cx="316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ファはジャーマン式の運指</a:t>
            </a:r>
          </a:p>
        </p:txBody>
      </p:sp>
    </p:spTree>
    <p:extLst>
      <p:ext uri="{BB962C8B-B14F-4D97-AF65-F5344CB8AC3E}">
        <p14:creationId xmlns:p14="http://schemas.microsoft.com/office/powerpoint/2010/main" val="38509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B74736-9DDC-451F-856E-A3CFB585069F}"/>
              </a:ext>
            </a:extLst>
          </p:cNvPr>
          <p:cNvSpPr txBox="1"/>
          <p:nvPr/>
        </p:nvSpPr>
        <p:spPr>
          <a:xfrm>
            <a:off x="528320" y="478833"/>
            <a:ext cx="111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サミング のやり方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59737A-D53B-4CA8-B567-3BF237AEC9E8}"/>
              </a:ext>
            </a:extLst>
          </p:cNvPr>
          <p:cNvSpPr txBox="1"/>
          <p:nvPr/>
        </p:nvSpPr>
        <p:spPr>
          <a:xfrm>
            <a:off x="1314145" y="1280869"/>
            <a:ext cx="1086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①親指をまげる　　　　　　　  ②親指をずらす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79B471-AC35-461B-845B-572E249403CE}"/>
              </a:ext>
            </a:extLst>
          </p:cNvPr>
          <p:cNvSpPr txBox="1"/>
          <p:nvPr/>
        </p:nvSpPr>
        <p:spPr>
          <a:xfrm>
            <a:off x="4749800" y="662012"/>
            <a:ext cx="691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☆自分に合った方法をえらんで、練習しましょう</a:t>
            </a:r>
          </a:p>
        </p:txBody>
      </p:sp>
      <p:pic>
        <p:nvPicPr>
          <p:cNvPr id="7" name="親指をまげる (1)">
            <a:hlinkClick r:id="" action="ppaction://media"/>
            <a:extLst>
              <a:ext uri="{FF2B5EF4-FFF2-40B4-BE49-F238E27FC236}">
                <a16:creationId xmlns:a16="http://schemas.microsoft.com/office/drawing/2014/main" id="{030E9963-A393-E953-81E0-1DFA2052F8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3750" r="27031"/>
          <a:stretch/>
        </p:blipFill>
        <p:spPr>
          <a:xfrm>
            <a:off x="1531813" y="1937480"/>
            <a:ext cx="3055509" cy="4382403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pic>
        <p:nvPicPr>
          <p:cNvPr id="8" name="親指をずらす">
            <a:hlinkClick r:id="" action="ppaction://media"/>
            <a:extLst>
              <a:ext uri="{FF2B5EF4-FFF2-40B4-BE49-F238E27FC236}">
                <a16:creationId xmlns:a16="http://schemas.microsoft.com/office/drawing/2014/main" id="{16D402C1-9652-173F-BA17-DFBBD26DA5A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9609" r="31094"/>
          <a:stretch/>
        </p:blipFill>
        <p:spPr>
          <a:xfrm>
            <a:off x="6744444" y="1924228"/>
            <a:ext cx="3055510" cy="437369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03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A10345-3F0C-4E04-87BB-9809A8FA7030}"/>
              </a:ext>
            </a:extLst>
          </p:cNvPr>
          <p:cNvSpPr txBox="1"/>
          <p:nvPr/>
        </p:nvSpPr>
        <p:spPr>
          <a:xfrm>
            <a:off x="528320" y="460101"/>
            <a:ext cx="111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サミング をするときの親指の運指は、</a:t>
            </a:r>
            <a:endParaRPr lang="en-US" altLang="ja-JP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9CFFB1-6A4B-4BB4-A08F-C3A79D840B4D}"/>
              </a:ext>
            </a:extLst>
          </p:cNvPr>
          <p:cNvSpPr txBox="1"/>
          <p:nvPr/>
        </p:nvSpPr>
        <p:spPr>
          <a:xfrm>
            <a:off x="7428027" y="1159749"/>
            <a:ext cx="311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と表しています。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CF4A6F-36EC-4B89-9CC6-860878DD6564}"/>
              </a:ext>
            </a:extLst>
          </p:cNvPr>
          <p:cNvSpPr txBox="1"/>
          <p:nvPr/>
        </p:nvSpPr>
        <p:spPr>
          <a:xfrm>
            <a:off x="1056640" y="1159750"/>
            <a:ext cx="111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図では　　　　　指番号では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8D3D6B-9DC1-4AFA-B925-0466DCF06134}"/>
              </a:ext>
            </a:extLst>
          </p:cNvPr>
          <p:cNvSpPr txBox="1"/>
          <p:nvPr/>
        </p:nvSpPr>
        <p:spPr>
          <a:xfrm>
            <a:off x="5228606" y="2766545"/>
            <a:ext cx="6877486" cy="237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2600" dirty="0"/>
              <a:t>すき間を開けすぎても正しい音は出ません。</a:t>
            </a:r>
            <a:endParaRPr kumimoji="1" lang="en-US" altLang="ja-JP" sz="2600" dirty="0"/>
          </a:p>
          <a:p>
            <a:r>
              <a:rPr kumimoji="1" lang="ja-JP" altLang="en-US" sz="2600" dirty="0"/>
              <a:t>“どのくらいのすき間がいいかな”</a:t>
            </a:r>
            <a:endParaRPr kumimoji="1" lang="en-US" altLang="ja-JP" sz="2600" dirty="0"/>
          </a:p>
          <a:p>
            <a:r>
              <a:rPr kumimoji="1" lang="ja-JP" altLang="en-US" sz="2600" dirty="0"/>
              <a:t>　“息のスピードはどれくらいがいいかな”</a:t>
            </a:r>
            <a:endParaRPr kumimoji="1" lang="en-US" altLang="ja-JP" sz="2600" dirty="0"/>
          </a:p>
          <a:p>
            <a:pPr>
              <a:lnSpc>
                <a:spcPct val="200000"/>
              </a:lnSpc>
            </a:pPr>
            <a:r>
              <a:rPr kumimoji="1" lang="ja-JP" altLang="en-US" sz="2600" dirty="0"/>
              <a:t>　　音を出してけんきゅうしてみましょう</a:t>
            </a: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563A83B0-6559-49BC-B17A-6944BA399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02991"/>
              </p:ext>
            </p:extLst>
          </p:nvPr>
        </p:nvGraphicFramePr>
        <p:xfrm>
          <a:off x="2494794" y="1044876"/>
          <a:ext cx="748341" cy="84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2" imgW="2493548" imgH="2810366" progId="Paint.Picture.1">
                  <p:embed/>
                </p:oleObj>
              </mc:Choice>
              <mc:Fallback>
                <p:oleObj name="ビットマップ イメージ" r:id="rId2" imgW="2493548" imgH="2810366" progId="Paint.Picture.1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563A83B0-6559-49BC-B17A-6944BA399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4794" y="1044876"/>
                        <a:ext cx="748341" cy="84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4B60904-1E6D-451F-B86F-EFB117EDC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15607"/>
              </p:ext>
            </p:extLst>
          </p:nvPr>
        </p:nvGraphicFramePr>
        <p:xfrm>
          <a:off x="6624320" y="1159750"/>
          <a:ext cx="541642" cy="70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4" imgW="1692278" imgH="2199933" progId="Paint.Picture.1">
                  <p:embed/>
                </p:oleObj>
              </mc:Choice>
              <mc:Fallback>
                <p:oleObj name="ビットマップ イメージ" r:id="rId4" imgW="1692278" imgH="2199933" progId="Paint.Picture.1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44B60904-1E6D-451F-B86F-EFB117EDC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4320" y="1159750"/>
                        <a:ext cx="541642" cy="70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66A3875D-B1C4-AEFF-209C-3509F5919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95" y="2357946"/>
            <a:ext cx="4589900" cy="422623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9507C20-671B-1787-457C-E5F152879A24}"/>
              </a:ext>
            </a:extLst>
          </p:cNvPr>
          <p:cNvCxnSpPr/>
          <p:nvPr/>
        </p:nvCxnSpPr>
        <p:spPr>
          <a:xfrm>
            <a:off x="1393793" y="5140978"/>
            <a:ext cx="0" cy="3712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7506011-33E1-B483-F78B-62F8B9549733}"/>
              </a:ext>
            </a:extLst>
          </p:cNvPr>
          <p:cNvCxnSpPr/>
          <p:nvPr/>
        </p:nvCxnSpPr>
        <p:spPr>
          <a:xfrm>
            <a:off x="2868965" y="5140978"/>
            <a:ext cx="0" cy="3712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F1A3BE5-D15A-8757-B35D-E1436D201255}"/>
              </a:ext>
            </a:extLst>
          </p:cNvPr>
          <p:cNvCxnSpPr/>
          <p:nvPr/>
        </p:nvCxnSpPr>
        <p:spPr>
          <a:xfrm>
            <a:off x="4333781" y="5122341"/>
            <a:ext cx="0" cy="3374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5" name="Picture 21">
            <a:extLst>
              <a:ext uri="{FF2B5EF4-FFF2-40B4-BE49-F238E27FC236}">
                <a16:creationId xmlns:a16="http://schemas.microsoft.com/office/drawing/2014/main" id="{7CE19A9F-3273-3B0D-6F6D-BA4D4C3E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1495" y="2380929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D15E5095-C638-6738-13C7-8E9BD00D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7317" y="3897820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1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FDD763-7AAC-45EA-A46D-92C36F21BBB5}"/>
              </a:ext>
            </a:extLst>
          </p:cNvPr>
          <p:cNvSpPr txBox="1"/>
          <p:nvPr/>
        </p:nvSpPr>
        <p:spPr>
          <a:xfrm>
            <a:off x="487680" y="589280"/>
            <a:ext cx="1113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「オーラ リー」の後半部分には、高いミやファの音が出てきます。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A1F007-D26F-4B54-8B99-20ECC837F97A}"/>
              </a:ext>
            </a:extLst>
          </p:cNvPr>
          <p:cNvSpPr txBox="1"/>
          <p:nvPr/>
        </p:nvSpPr>
        <p:spPr>
          <a:xfrm>
            <a:off x="914400" y="1511300"/>
            <a:ext cx="1113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（前半部分　省略）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480C826-71CA-4C26-A8EE-3D0A5236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71" y="2143125"/>
            <a:ext cx="9801225" cy="1285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6FF4C96-1325-41C9-824E-4A201071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83" y="3638867"/>
            <a:ext cx="9906000" cy="126682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67735D-F213-43EE-B739-B8BD29A1EC06}"/>
              </a:ext>
            </a:extLst>
          </p:cNvPr>
          <p:cNvSpPr txBox="1"/>
          <p:nvPr/>
        </p:nvSpPr>
        <p:spPr>
          <a:xfrm>
            <a:off x="2377440" y="5198846"/>
            <a:ext cx="8209280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☆サミング の やり方 になれましょう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☆息の流れ を 止めないように 吹きましょう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2D31DA2-CB46-44D3-A604-F63477856B28}"/>
              </a:ext>
            </a:extLst>
          </p:cNvPr>
          <p:cNvCxnSpPr>
            <a:cxnSpLocks/>
          </p:cNvCxnSpPr>
          <p:nvPr/>
        </p:nvCxnSpPr>
        <p:spPr>
          <a:xfrm>
            <a:off x="1706880" y="3429000"/>
            <a:ext cx="42164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1A3EC65-4DB1-484A-98F7-B2A6DC89909C}"/>
              </a:ext>
            </a:extLst>
          </p:cNvPr>
          <p:cNvCxnSpPr>
            <a:cxnSpLocks/>
          </p:cNvCxnSpPr>
          <p:nvPr/>
        </p:nvCxnSpPr>
        <p:spPr>
          <a:xfrm>
            <a:off x="6594751" y="3429000"/>
            <a:ext cx="3537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D7DE4F5-98D8-44BD-A4CE-43C5AFC4C798}"/>
              </a:ext>
            </a:extLst>
          </p:cNvPr>
          <p:cNvCxnSpPr>
            <a:cxnSpLocks/>
          </p:cNvCxnSpPr>
          <p:nvPr/>
        </p:nvCxnSpPr>
        <p:spPr>
          <a:xfrm>
            <a:off x="8972191" y="3429000"/>
            <a:ext cx="3537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758D667-FD2F-4E4D-93AD-C998B39A4A86}"/>
              </a:ext>
            </a:extLst>
          </p:cNvPr>
          <p:cNvCxnSpPr>
            <a:cxnSpLocks/>
          </p:cNvCxnSpPr>
          <p:nvPr/>
        </p:nvCxnSpPr>
        <p:spPr>
          <a:xfrm>
            <a:off x="1747720" y="4890452"/>
            <a:ext cx="216368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1CA1CA7-C026-4528-923A-2C1CC184D693}"/>
              </a:ext>
            </a:extLst>
          </p:cNvPr>
          <p:cNvCxnSpPr>
            <a:cxnSpLocks/>
          </p:cNvCxnSpPr>
          <p:nvPr/>
        </p:nvCxnSpPr>
        <p:spPr>
          <a:xfrm>
            <a:off x="7641231" y="4881880"/>
            <a:ext cx="3537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62F01A3-E4CE-4769-9D68-421767A762D5}"/>
              </a:ext>
            </a:extLst>
          </p:cNvPr>
          <p:cNvCxnSpPr>
            <a:cxnSpLocks/>
          </p:cNvCxnSpPr>
          <p:nvPr/>
        </p:nvCxnSpPr>
        <p:spPr>
          <a:xfrm>
            <a:off x="6706511" y="1092200"/>
            <a:ext cx="3537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54E802A-0FF1-44C2-BDFA-11D413B4D547}"/>
              </a:ext>
            </a:extLst>
          </p:cNvPr>
          <p:cNvCxnSpPr>
            <a:cxnSpLocks/>
          </p:cNvCxnSpPr>
          <p:nvPr/>
        </p:nvCxnSpPr>
        <p:spPr>
          <a:xfrm>
            <a:off x="7487070" y="1092200"/>
            <a:ext cx="47088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7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6E008724-2C7C-407F-85E4-E52041B2D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1" t="17918" r="45019" b="59040"/>
          <a:stretch/>
        </p:blipFill>
        <p:spPr bwMode="auto">
          <a:xfrm>
            <a:off x="2802256" y="4694459"/>
            <a:ext cx="408229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C1B841E-783A-47D8-82CE-A465BC69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58" y="681415"/>
            <a:ext cx="9801225" cy="118798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BE0A837-DA42-40B2-964C-E3A50514D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83" y="3450248"/>
            <a:ext cx="9906000" cy="1266825"/>
          </a:xfrm>
          <a:prstGeom prst="rect">
            <a:avLst/>
          </a:prstGeom>
        </p:spPr>
      </p:pic>
      <p:pic>
        <p:nvPicPr>
          <p:cNvPr id="4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DDD465BB-DBCA-4451-B728-BFE92F1E0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6552436" y="1823880"/>
            <a:ext cx="408229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08D52398-815C-45D2-B208-C357C7C48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7061479" y="1813015"/>
            <a:ext cx="445603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86B26012-11C0-4AF6-B448-90B7C7040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8064902" y="1823880"/>
            <a:ext cx="445603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858B38B-260A-46F5-A10F-20E56ACD1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8979987" y="1823880"/>
            <a:ext cx="408229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FC807DA0-3185-4B1E-83B3-3938E98F4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1737536" y="4694459"/>
            <a:ext cx="408229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0984D55-A319-49D8-AEBF-ADF156157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1775581" y="1823880"/>
            <a:ext cx="408229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279E2136-A108-4419-9580-80B7AC085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7567357" y="1815079"/>
            <a:ext cx="396731" cy="1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A52CF9F6-D2D8-4144-B460-B2358BC5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3367993" y="4694459"/>
            <a:ext cx="408229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FEE5B3B8-AA32-4C54-A38B-3DD6DD59C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4059294" y="4689952"/>
            <a:ext cx="445603" cy="17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AE853DDC-8826-4B2B-B2FD-C27ED316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t="17918" r="64641" b="59040"/>
          <a:stretch/>
        </p:blipFill>
        <p:spPr bwMode="auto">
          <a:xfrm>
            <a:off x="4678831" y="4689952"/>
            <a:ext cx="370472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A5AB207-D20C-4E16-8906-FDB6A286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5164752" y="4689952"/>
            <a:ext cx="445603" cy="17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504E4FC0-5BD1-4610-A314-36842703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6015953" y="4689952"/>
            <a:ext cx="396731" cy="17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7D53FDCB-38B3-4F42-A6EF-A47F9D00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8891971" y="4689952"/>
            <a:ext cx="396731" cy="17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278DF989-39E8-400E-B781-6528ACEB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0" t="17918" r="60736" b="59040"/>
          <a:stretch/>
        </p:blipFill>
        <p:spPr bwMode="auto">
          <a:xfrm>
            <a:off x="7003025" y="4689952"/>
            <a:ext cx="39673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34D8BA7A-E754-4D04-9E87-4F4D601E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7581868" y="4689952"/>
            <a:ext cx="408229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34C1E552-0AC0-4975-B78F-B48065BB2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8091668" y="4689952"/>
            <a:ext cx="445603" cy="17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AA504-03C4-F8CD-E0EB-45D30AF7DF39}"/>
              </a:ext>
            </a:extLst>
          </p:cNvPr>
          <p:cNvSpPr txBox="1"/>
          <p:nvPr/>
        </p:nvSpPr>
        <p:spPr>
          <a:xfrm>
            <a:off x="373284" y="152622"/>
            <a:ext cx="820928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/>
              <a:t>☆サミング の やり方 になれましょう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9438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7D4F45F-B206-44EA-8804-2B5B0B2C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48110"/>
              </p:ext>
            </p:extLst>
          </p:nvPr>
        </p:nvGraphicFramePr>
        <p:xfrm>
          <a:off x="1979696" y="2095819"/>
          <a:ext cx="4449740" cy="365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04144">
                  <a:extLst>
                    <a:ext uri="{9D8B030D-6E8A-4147-A177-3AD203B41FA5}">
                      <a16:colId xmlns:a16="http://schemas.microsoft.com/office/drawing/2014/main" val="2465716729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5206174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65389796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96569016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18688613"/>
                    </a:ext>
                  </a:extLst>
                </a:gridCol>
                <a:gridCol w="983676">
                  <a:extLst>
                    <a:ext uri="{9D8B030D-6E8A-4147-A177-3AD203B41FA5}">
                      <a16:colId xmlns:a16="http://schemas.microsoft.com/office/drawing/2014/main" val="739432411"/>
                    </a:ext>
                  </a:extLst>
                </a:gridCol>
              </a:tblGrid>
              <a:tr h="28445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80096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C49D87D-0CCD-4A04-A094-C33D58D02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0955"/>
              </p:ext>
            </p:extLst>
          </p:nvPr>
        </p:nvGraphicFramePr>
        <p:xfrm>
          <a:off x="6753052" y="2074008"/>
          <a:ext cx="3853988" cy="365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74347">
                  <a:extLst>
                    <a:ext uri="{9D8B030D-6E8A-4147-A177-3AD203B41FA5}">
                      <a16:colId xmlns:a16="http://schemas.microsoft.com/office/drawing/2014/main" val="2465716729"/>
                    </a:ext>
                  </a:extLst>
                </a:gridCol>
                <a:gridCol w="495801">
                  <a:extLst>
                    <a:ext uri="{9D8B030D-6E8A-4147-A177-3AD203B41FA5}">
                      <a16:colId xmlns:a16="http://schemas.microsoft.com/office/drawing/2014/main" val="3901897009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52061747"/>
                    </a:ext>
                  </a:extLst>
                </a:gridCol>
                <a:gridCol w="854559">
                  <a:extLst>
                    <a:ext uri="{9D8B030D-6E8A-4147-A177-3AD203B41FA5}">
                      <a16:colId xmlns:a16="http://schemas.microsoft.com/office/drawing/2014/main" val="1653897967"/>
                    </a:ext>
                  </a:extLst>
                </a:gridCol>
                <a:gridCol w="1411121">
                  <a:extLst>
                    <a:ext uri="{9D8B030D-6E8A-4147-A177-3AD203B41FA5}">
                      <a16:colId xmlns:a16="http://schemas.microsoft.com/office/drawing/2014/main" val="396569016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80096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FCDD7DF4-8EF5-465F-82DE-D9E503E4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64285"/>
              </p:ext>
            </p:extLst>
          </p:nvPr>
        </p:nvGraphicFramePr>
        <p:xfrm>
          <a:off x="1873197" y="4872710"/>
          <a:ext cx="4065595" cy="393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1195">
                  <a:extLst>
                    <a:ext uri="{9D8B030D-6E8A-4147-A177-3AD203B41FA5}">
                      <a16:colId xmlns:a16="http://schemas.microsoft.com/office/drawing/2014/main" val="246571672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01897009"/>
                    </a:ext>
                  </a:extLst>
                </a:gridCol>
                <a:gridCol w="525177">
                  <a:extLst>
                    <a:ext uri="{9D8B030D-6E8A-4147-A177-3AD203B41FA5}">
                      <a16:colId xmlns:a16="http://schemas.microsoft.com/office/drawing/2014/main" val="52061747"/>
                    </a:ext>
                  </a:extLst>
                </a:gridCol>
                <a:gridCol w="745434">
                  <a:extLst>
                    <a:ext uri="{9D8B030D-6E8A-4147-A177-3AD203B41FA5}">
                      <a16:colId xmlns:a16="http://schemas.microsoft.com/office/drawing/2014/main" val="1653897967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3965690161"/>
                    </a:ext>
                  </a:extLst>
                </a:gridCol>
                <a:gridCol w="467139">
                  <a:extLst>
                    <a:ext uri="{9D8B030D-6E8A-4147-A177-3AD203B41FA5}">
                      <a16:colId xmlns:a16="http://schemas.microsoft.com/office/drawing/2014/main" val="1518688613"/>
                    </a:ext>
                  </a:extLst>
                </a:gridCol>
                <a:gridCol w="571662">
                  <a:extLst>
                    <a:ext uri="{9D8B030D-6E8A-4147-A177-3AD203B41FA5}">
                      <a16:colId xmlns:a16="http://schemas.microsoft.com/office/drawing/2014/main" val="739432411"/>
                    </a:ext>
                  </a:extLst>
                </a:gridCol>
              </a:tblGrid>
              <a:tr h="39362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80096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9AEC63-6BB7-429F-A481-EB51491F9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285"/>
              </p:ext>
            </p:extLst>
          </p:nvPr>
        </p:nvGraphicFramePr>
        <p:xfrm>
          <a:off x="6181483" y="4848226"/>
          <a:ext cx="4023534" cy="437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369">
                  <a:extLst>
                    <a:ext uri="{9D8B030D-6E8A-4147-A177-3AD203B41FA5}">
                      <a16:colId xmlns:a16="http://schemas.microsoft.com/office/drawing/2014/main" val="2465716729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3901897009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52061747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1653897967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37405949"/>
                    </a:ext>
                  </a:extLst>
                </a:gridCol>
                <a:gridCol w="1080895">
                  <a:extLst>
                    <a:ext uri="{9D8B030D-6E8A-4147-A177-3AD203B41FA5}">
                      <a16:colId xmlns:a16="http://schemas.microsoft.com/office/drawing/2014/main" val="3965690161"/>
                    </a:ext>
                  </a:extLst>
                </a:gridCol>
              </a:tblGrid>
              <a:tr h="43787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80096"/>
                  </a:ext>
                </a:extLst>
              </a:tr>
            </a:tbl>
          </a:graphicData>
        </a:graphic>
      </p:graphicFrame>
      <p:pic>
        <p:nvPicPr>
          <p:cNvPr id="19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6E008724-2C7C-407F-85E4-E52041B2D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1" t="17918" r="45019" b="59040"/>
          <a:stretch/>
        </p:blipFill>
        <p:spPr bwMode="auto">
          <a:xfrm>
            <a:off x="2825425" y="5309050"/>
            <a:ext cx="408229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C1B841E-783A-47D8-82CE-A465BC69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09" y="1084334"/>
            <a:ext cx="9801225" cy="118798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BE0A837-DA42-40B2-964C-E3A50514D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83" y="3814235"/>
            <a:ext cx="9906000" cy="1266825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CF544EA-281C-432A-89D4-D94CF5624EB7}"/>
              </a:ext>
            </a:extLst>
          </p:cNvPr>
          <p:cNvCxnSpPr>
            <a:cxnSpLocks/>
          </p:cNvCxnSpPr>
          <p:nvPr/>
        </p:nvCxnSpPr>
        <p:spPr>
          <a:xfrm>
            <a:off x="1979696" y="2269394"/>
            <a:ext cx="0" cy="1942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DDD465BB-DBCA-4451-B728-BFE92F1E0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6552436" y="2459123"/>
            <a:ext cx="408229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08D52398-815C-45D2-B208-C357C7C48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7061479" y="2448258"/>
            <a:ext cx="445603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86B26012-11C0-4AF6-B448-90B7C7040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8064902" y="2459123"/>
            <a:ext cx="445603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858B38B-260A-46F5-A10F-20E56ACD1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9026133" y="2459123"/>
            <a:ext cx="408229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E28C1DB-7741-4427-8B34-5CB40A44C367}"/>
              </a:ext>
            </a:extLst>
          </p:cNvPr>
          <p:cNvCxnSpPr>
            <a:cxnSpLocks/>
          </p:cNvCxnSpPr>
          <p:nvPr/>
        </p:nvCxnSpPr>
        <p:spPr>
          <a:xfrm>
            <a:off x="1891485" y="5079130"/>
            <a:ext cx="0" cy="1766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9260095-9490-4115-B8D2-986F086985B5}"/>
              </a:ext>
            </a:extLst>
          </p:cNvPr>
          <p:cNvCxnSpPr>
            <a:cxnSpLocks/>
          </p:cNvCxnSpPr>
          <p:nvPr/>
        </p:nvCxnSpPr>
        <p:spPr>
          <a:xfrm>
            <a:off x="6224283" y="5076813"/>
            <a:ext cx="0" cy="1766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FC807DA0-3185-4B1E-83B3-3938E98F4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1707651" y="5281072"/>
            <a:ext cx="408229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0984D55-A319-49D8-AEBF-ADF156157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1775581" y="2459123"/>
            <a:ext cx="408229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279E2136-A108-4419-9580-80B7AC085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7567357" y="2450322"/>
            <a:ext cx="396731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A52CF9F6-D2D8-4144-B460-B2358BC5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3358083" y="5295061"/>
            <a:ext cx="408229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FEE5B3B8-AA32-4C54-A38B-3DD6DD59C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4032321" y="5308181"/>
            <a:ext cx="445603" cy="13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AE853DDC-8826-4B2B-B2FD-C27ED316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t="17918" r="64641" b="59040"/>
          <a:stretch/>
        </p:blipFill>
        <p:spPr bwMode="auto">
          <a:xfrm>
            <a:off x="4667316" y="5302056"/>
            <a:ext cx="370472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CA5AB207-D20C-4E16-8906-FDB6A286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5129223" y="5309286"/>
            <a:ext cx="445603" cy="13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504E4FC0-5BD1-4610-A314-36842703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6016225" y="5318300"/>
            <a:ext cx="396731" cy="13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7D53FDCB-38B3-4F42-A6EF-A47F9D00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7918" r="56807" b="59040"/>
          <a:stretch/>
        </p:blipFill>
        <p:spPr bwMode="auto">
          <a:xfrm>
            <a:off x="8897850" y="5313374"/>
            <a:ext cx="396731" cy="13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278DF989-39E8-400E-B781-6528ACEB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0" t="17918" r="60736" b="59040"/>
          <a:stretch/>
        </p:blipFill>
        <p:spPr bwMode="auto">
          <a:xfrm>
            <a:off x="6960665" y="5329016"/>
            <a:ext cx="396731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34D8BA7A-E754-4D04-9E87-4F4D601E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918" r="48949" b="59040"/>
          <a:stretch/>
        </p:blipFill>
        <p:spPr bwMode="auto">
          <a:xfrm>
            <a:off x="7578733" y="5299802"/>
            <a:ext cx="408229" cy="13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www.kyogei.co.jp/wp-content/uploads/32recorder_unsi-scaled.jpg">
            <a:extLst>
              <a:ext uri="{FF2B5EF4-FFF2-40B4-BE49-F238E27FC236}">
                <a16:creationId xmlns:a16="http://schemas.microsoft.com/office/drawing/2014/main" id="{34C1E552-0AC0-4975-B78F-B48065BB2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7918" r="52800" b="59040"/>
          <a:stretch/>
        </p:blipFill>
        <p:spPr bwMode="auto">
          <a:xfrm>
            <a:off x="8072375" y="5321318"/>
            <a:ext cx="445603" cy="13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93851EC2-08C8-4137-A398-574863BABE54}"/>
              </a:ext>
            </a:extLst>
          </p:cNvPr>
          <p:cNvSpPr/>
          <p:nvPr/>
        </p:nvSpPr>
        <p:spPr>
          <a:xfrm rot="5400000">
            <a:off x="3856509" y="-1031511"/>
            <a:ext cx="358746" cy="4449739"/>
          </a:xfrm>
          <a:prstGeom prst="leftBracket">
            <a:avLst>
              <a:gd name="adj" fmla="val 1879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左大かっこ 1">
            <a:extLst>
              <a:ext uri="{FF2B5EF4-FFF2-40B4-BE49-F238E27FC236}">
                <a16:creationId xmlns:a16="http://schemas.microsoft.com/office/drawing/2014/main" id="{FC1AA97F-21DE-CAD8-D056-516E7D63A38C}"/>
              </a:ext>
            </a:extLst>
          </p:cNvPr>
          <p:cNvSpPr/>
          <p:nvPr/>
        </p:nvSpPr>
        <p:spPr>
          <a:xfrm rot="5400000">
            <a:off x="8315046" y="-628078"/>
            <a:ext cx="358746" cy="3642876"/>
          </a:xfrm>
          <a:prstGeom prst="leftBracket">
            <a:avLst>
              <a:gd name="adj" fmla="val 1879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左大かっこ 2">
            <a:extLst>
              <a:ext uri="{FF2B5EF4-FFF2-40B4-BE49-F238E27FC236}">
                <a16:creationId xmlns:a16="http://schemas.microsoft.com/office/drawing/2014/main" id="{A54ED224-F584-A0AF-CDFB-C6BA7CA2727E}"/>
              </a:ext>
            </a:extLst>
          </p:cNvPr>
          <p:cNvSpPr/>
          <p:nvPr/>
        </p:nvSpPr>
        <p:spPr>
          <a:xfrm rot="5400000">
            <a:off x="3730347" y="1925288"/>
            <a:ext cx="229880" cy="4065596"/>
          </a:xfrm>
          <a:prstGeom prst="leftBracket">
            <a:avLst>
              <a:gd name="adj" fmla="val 1879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94DBD33F-1A60-C059-5966-54A24B8EE305}"/>
              </a:ext>
            </a:extLst>
          </p:cNvPr>
          <p:cNvSpPr/>
          <p:nvPr/>
        </p:nvSpPr>
        <p:spPr>
          <a:xfrm rot="5400000">
            <a:off x="8066217" y="2002142"/>
            <a:ext cx="229881" cy="4047715"/>
          </a:xfrm>
          <a:prstGeom prst="leftBracket">
            <a:avLst>
              <a:gd name="adj" fmla="val 1879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32E8A6-B676-4956-8AA6-0E899996F2BE}"/>
              </a:ext>
            </a:extLst>
          </p:cNvPr>
          <p:cNvSpPr txBox="1"/>
          <p:nvPr/>
        </p:nvSpPr>
        <p:spPr>
          <a:xfrm>
            <a:off x="581000" y="2187654"/>
            <a:ext cx="1117774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息の流れ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F315D3-71CD-465E-8DD7-7B9355EE286E}"/>
              </a:ext>
            </a:extLst>
          </p:cNvPr>
          <p:cNvSpPr txBox="1"/>
          <p:nvPr/>
        </p:nvSpPr>
        <p:spPr>
          <a:xfrm>
            <a:off x="634078" y="4972248"/>
            <a:ext cx="1117774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息の流れ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44A3B-EA7C-3FE0-133E-00EC0CB1D266}"/>
              </a:ext>
            </a:extLst>
          </p:cNvPr>
          <p:cNvSpPr txBox="1"/>
          <p:nvPr/>
        </p:nvSpPr>
        <p:spPr>
          <a:xfrm>
            <a:off x="373284" y="138244"/>
            <a:ext cx="820928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/>
              <a:t>☆息の流れ を 止めないよう</a:t>
            </a:r>
            <a:r>
              <a:rPr kumimoji="1" lang="ja-JP" altLang="en-US" sz="2400"/>
              <a:t>に 吹きましょう</a:t>
            </a:r>
            <a:endParaRPr kumimoji="1" lang="ja-JP" altLang="en-US" sz="2400" dirty="0"/>
          </a:p>
        </p:txBody>
      </p:sp>
      <p:sp>
        <p:nvSpPr>
          <p:cNvPr id="14" name="吹き出し: 折線 (枠なし) 13">
            <a:extLst>
              <a:ext uri="{FF2B5EF4-FFF2-40B4-BE49-F238E27FC236}">
                <a16:creationId xmlns:a16="http://schemas.microsoft.com/office/drawing/2014/main" id="{B68BBBA9-CA6E-F2DC-EF49-C00F4659ADE4}"/>
              </a:ext>
            </a:extLst>
          </p:cNvPr>
          <p:cNvSpPr/>
          <p:nvPr/>
        </p:nvSpPr>
        <p:spPr>
          <a:xfrm>
            <a:off x="8673482" y="514905"/>
            <a:ext cx="2461001" cy="499080"/>
          </a:xfrm>
          <a:prstGeom prst="callout2">
            <a:avLst>
              <a:gd name="adj1" fmla="val 45432"/>
              <a:gd name="adj2" fmla="val 6457"/>
              <a:gd name="adj3" fmla="val 43653"/>
              <a:gd name="adj4" fmla="val -15224"/>
              <a:gd name="adj5" fmla="val 96491"/>
              <a:gd name="adj6" fmla="val -185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フレーズのまとまり</a:t>
            </a:r>
          </a:p>
        </p:txBody>
      </p:sp>
      <p:sp>
        <p:nvSpPr>
          <p:cNvPr id="16" name="吹き出し: 折線 (枠なし) 15">
            <a:extLst>
              <a:ext uri="{FF2B5EF4-FFF2-40B4-BE49-F238E27FC236}">
                <a16:creationId xmlns:a16="http://schemas.microsoft.com/office/drawing/2014/main" id="{C385088D-D875-123F-0BEC-A738F05166D8}"/>
              </a:ext>
            </a:extLst>
          </p:cNvPr>
          <p:cNvSpPr/>
          <p:nvPr/>
        </p:nvSpPr>
        <p:spPr>
          <a:xfrm>
            <a:off x="154319" y="2980908"/>
            <a:ext cx="1443662" cy="499080"/>
          </a:xfrm>
          <a:prstGeom prst="callout2">
            <a:avLst>
              <a:gd name="adj1" fmla="val 20528"/>
              <a:gd name="adj2" fmla="val 74716"/>
              <a:gd name="adj3" fmla="val -25720"/>
              <a:gd name="adj4" fmla="val 75173"/>
              <a:gd name="adj5" fmla="val -125860"/>
              <a:gd name="adj6" fmla="val 1272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タンギング</a:t>
            </a:r>
          </a:p>
        </p:txBody>
      </p:sp>
    </p:spTree>
    <p:extLst>
      <p:ext uri="{BB962C8B-B14F-4D97-AF65-F5344CB8AC3E}">
        <p14:creationId xmlns:p14="http://schemas.microsoft.com/office/powerpoint/2010/main" val="1257767238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618</TotalTime>
  <Words>216</Words>
  <Application>Microsoft Office PowerPoint</Application>
  <PresentationFormat>ワイド画面</PresentationFormat>
  <Paragraphs>28</Paragraphs>
  <Slides>7</Slides>
  <Notes>0</Notes>
  <HiddenSlides>0</HiddenSlides>
  <MMClips>2</MMClips>
  <ScaleCrop>false</ScaleCrop>
  <HeadingPairs>
    <vt:vector size="8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Corbel</vt:lpstr>
      <vt:lpstr>基礎</vt:lpstr>
      <vt:lpstr>ビットマップ イメージ</vt:lpstr>
      <vt:lpstr>リコーダーでサミングの吹き方をマスターしよう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先生</dc:creator>
  <cp:lastModifiedBy>カブト セキネ</cp:lastModifiedBy>
  <cp:revision>27</cp:revision>
  <dcterms:created xsi:type="dcterms:W3CDTF">2024-06-11T05:31:43Z</dcterms:created>
  <dcterms:modified xsi:type="dcterms:W3CDTF">2024-07-12T08:27:31Z</dcterms:modified>
</cp:coreProperties>
</file>