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7229" r:id="rId2"/>
    <p:sldId id="7232" r:id="rId3"/>
    <p:sldId id="7123" r:id="rId4"/>
    <p:sldId id="7124" r:id="rId5"/>
    <p:sldId id="7125" r:id="rId6"/>
    <p:sldId id="7126" r:id="rId7"/>
    <p:sldId id="7233" r:id="rId8"/>
    <p:sldId id="7234"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職員017" initials="職員017" lastIdx="1" clrIdx="0">
    <p:extLst>
      <p:ext uri="{19B8F6BF-5375-455C-9EA6-DF929625EA0E}">
        <p15:presenceInfo xmlns:p15="http://schemas.microsoft.com/office/powerpoint/2012/main" userId="S-1-5-21-2455749012-1130254199-2548296716-11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1997"/>
    <a:srgbClr val="FF57B3"/>
    <a:srgbClr val="FF7DC4"/>
    <a:srgbClr val="F165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CC8BFF-31A6-48A5-B61A-F091321C00CF}" v="20" dt="2024-06-05T03:23:17.5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rgbClr val="00000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5"/>
    <p:restoredTop sz="94660"/>
  </p:normalViewPr>
  <p:slideViewPr>
    <p:cSldViewPr snapToGrid="0">
      <p:cViewPr varScale="1">
        <p:scale>
          <a:sx n="75" d="100"/>
          <a:sy n="75" d="100"/>
        </p:scale>
        <p:origin x="102"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カブト セキネ" userId="51748a526f60183b" providerId="LiveId" clId="{19CC8BFF-31A6-48A5-B61A-F091321C00CF}"/>
    <pc:docChg chg="undo custSel modSld">
      <pc:chgData name="カブト セキネ" userId="51748a526f60183b" providerId="LiveId" clId="{19CC8BFF-31A6-48A5-B61A-F091321C00CF}" dt="2024-06-05T03:23:17.518" v="21" actId="207"/>
      <pc:docMkLst>
        <pc:docMk/>
      </pc:docMkLst>
      <pc:sldChg chg="modSp mod modAnim">
        <pc:chgData name="カブト セキネ" userId="51748a526f60183b" providerId="LiveId" clId="{19CC8BFF-31A6-48A5-B61A-F091321C00CF}" dt="2024-06-05T03:23:17.518" v="21" actId="207"/>
        <pc:sldMkLst>
          <pc:docMk/>
          <pc:sldMk cId="3357208260" sldId="7233"/>
        </pc:sldMkLst>
        <pc:spChg chg="mod">
          <ac:chgData name="カブト セキネ" userId="51748a526f60183b" providerId="LiveId" clId="{19CC8BFF-31A6-48A5-B61A-F091321C00CF}" dt="2024-06-05T03:23:17.518" v="21" actId="207"/>
          <ac:spMkLst>
            <pc:docMk/>
            <pc:sldMk cId="3357208260" sldId="7233"/>
            <ac:spMk id="15" creationId="{AF297B5D-6D9C-46EE-456D-28DC7A96E2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B167FC-7EB5-4BA1-9688-2DFA3C135E7B}" type="datetimeFigureOut">
              <a:rPr kumimoji="1" lang="ja-JP" altLang="en-US" smtClean="0"/>
              <a:t>2024/6/5</a:t>
            </a:fld>
            <a:endParaRPr kumimoji="1" lang="ja-JP" altLang="en-US"/>
          </a:p>
        </p:txBody>
      </p:sp>
      <p:sp>
        <p:nvSpPr>
          <p:cNvPr id="1102"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8D8AE-90A9-4017-972B-34C9E27E239A}" type="slidenum">
              <a:rPr kumimoji="1" lang="ja-JP" altLang="en-US" smtClean="0"/>
              <a:t>‹#›</a:t>
            </a:fld>
            <a:endParaRPr kumimoji="1" lang="ja-JP" altLang="en-US"/>
          </a:p>
        </p:txBody>
      </p:sp>
    </p:spTree>
    <p:extLst>
      <p:ext uri="{BB962C8B-B14F-4D97-AF65-F5344CB8AC3E}">
        <p14:creationId xmlns:p14="http://schemas.microsoft.com/office/powerpoint/2010/main" val="11990042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スライド イメージ プレースホルダー 1"/>
          <p:cNvSpPr>
            <a:spLocks noGrp="1" noRot="1" noChangeAspect="1"/>
          </p:cNvSpPr>
          <p:nvPr>
            <p:ph type="sldImg"/>
          </p:nvPr>
        </p:nvSpPr>
        <p:spPr/>
      </p:sp>
      <p:sp>
        <p:nvSpPr>
          <p:cNvPr id="1344" name="ノート プレースホルダー 2"/>
          <p:cNvSpPr>
            <a:spLocks noGrp="1"/>
          </p:cNvSpPr>
          <p:nvPr>
            <p:ph type="body" idx="1"/>
          </p:nvPr>
        </p:nvSpPr>
        <p:spPr/>
        <p:txBody>
          <a:bodyPr/>
          <a:lstStyle/>
          <a:p>
            <a:r>
              <a:rPr kumimoji="1" lang="ja-JP" altLang="en-US" dirty="0"/>
              <a:t>では、ここからは声の重なりをつくるための準備をしていきますよ。</a:t>
            </a:r>
            <a:endParaRPr kumimoji="1" lang="en-US" altLang="ja-JP" dirty="0"/>
          </a:p>
          <a:p>
            <a:r>
              <a:rPr lang="ja-JP" altLang="en-US" dirty="0"/>
              <a:t>「</a:t>
            </a:r>
            <a:r>
              <a:rPr lang="ja-JP" altLang="en-US" dirty="0" err="1"/>
              <a:t>こげよ</a:t>
            </a:r>
            <a:r>
              <a:rPr lang="ja-JP" altLang="en-US" dirty="0"/>
              <a:t>マイケル」は３つのパートの重なりでできています。</a:t>
            </a:r>
            <a:endParaRPr lang="en-US" altLang="ja-JP" dirty="0"/>
          </a:p>
          <a:p>
            <a:r>
              <a:rPr kumimoji="1" lang="ja-JP" altLang="en-US" dirty="0"/>
              <a:t>まずは①のパートを階名で歌ってみましょう。この①のパートが主な旋律です。</a:t>
            </a:r>
            <a:endParaRPr kumimoji="1" lang="en-US" altLang="ja-JP" dirty="0"/>
          </a:p>
          <a:p>
            <a:r>
              <a:rPr lang="ja-JP" altLang="en-US" dirty="0"/>
              <a:t>音の上がり下がりを手の高さで確認しながら歌うとより分かりやすいですよ。</a:t>
            </a:r>
            <a:endParaRPr lang="en-US" altLang="ja-JP" dirty="0"/>
          </a:p>
          <a:p>
            <a:r>
              <a:rPr kumimoji="1" lang="ja-JP" altLang="en-US" dirty="0"/>
              <a:t>（歌う）</a:t>
            </a:r>
            <a:endParaRPr kumimoji="1" lang="en-US" altLang="ja-JP" dirty="0"/>
          </a:p>
          <a:p>
            <a:r>
              <a:rPr lang="ja-JP" altLang="en-US" dirty="0"/>
              <a:t>手の高さはどのように動いたでしょうか。この①のパートはドからラまでの音の中で動きましたね。</a:t>
            </a:r>
            <a:endParaRPr kumimoji="1" lang="ja-JP" altLang="en-US" dirty="0"/>
          </a:p>
        </p:txBody>
      </p:sp>
      <p:sp>
        <p:nvSpPr>
          <p:cNvPr id="1345" name="スライド番号プレースホルダー 3"/>
          <p:cNvSpPr>
            <a:spLocks noGrp="1"/>
          </p:cNvSpPr>
          <p:nvPr>
            <p:ph type="sldNum" sz="quarter" idx="5"/>
          </p:nvPr>
        </p:nvSpPr>
        <p:spPr/>
        <p:txBody>
          <a:bodyPr/>
          <a:lstStyle/>
          <a:p>
            <a:fld id="{FDBED347-7D27-4F76-8446-2728C47C8133}" type="slidenum">
              <a:rPr kumimoji="1" lang="ja-JP" altLang="en-US" smtClean="0"/>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4" name="スライド イメージ プレースホルダー 1"/>
          <p:cNvSpPr>
            <a:spLocks noGrp="1" noRot="1" noChangeAspect="1"/>
          </p:cNvSpPr>
          <p:nvPr>
            <p:ph type="sldImg"/>
          </p:nvPr>
        </p:nvSpPr>
        <p:spPr/>
      </p:sp>
      <p:sp>
        <p:nvSpPr>
          <p:cNvPr id="1365" name="ノート プレースホルダー 2"/>
          <p:cNvSpPr>
            <a:spLocks noGrp="1"/>
          </p:cNvSpPr>
          <p:nvPr>
            <p:ph type="body" idx="1"/>
          </p:nvPr>
        </p:nvSpPr>
        <p:spPr/>
        <p:txBody>
          <a:bodyPr/>
          <a:lstStyle/>
          <a:p>
            <a:r>
              <a:rPr lang="ja-JP" altLang="en-US" dirty="0"/>
              <a:t>次は②のパートを階名で歌ってみましょう。②のパートは、下の段の上向きの音符を歌います。</a:t>
            </a:r>
            <a:endParaRPr lang="en-US" altLang="ja-JP" dirty="0"/>
          </a:p>
          <a:p>
            <a:r>
              <a:rPr lang="ja-JP" altLang="en-US" dirty="0"/>
              <a:t>同じように、音の上がり下がりを手の高さで確認しながら歌ってみましょう。</a:t>
            </a:r>
            <a:endParaRPr lang="en-US" altLang="ja-JP" dirty="0"/>
          </a:p>
          <a:p>
            <a:r>
              <a:rPr lang="ja-JP" altLang="en-US" dirty="0"/>
              <a:t>（歌う）</a:t>
            </a:r>
            <a:endParaRPr lang="en-US" altLang="ja-JP" dirty="0"/>
          </a:p>
          <a:p>
            <a:r>
              <a:rPr lang="ja-JP" altLang="en-US" dirty="0"/>
              <a:t>今度は手の高さはどのように動いたでしょうか。この②のパートは低いドから高いドまでの音の中で動きましたね。</a:t>
            </a:r>
            <a:endParaRPr lang="en-US" altLang="ja-JP" dirty="0"/>
          </a:p>
          <a:p>
            <a:r>
              <a:rPr lang="ja-JP" altLang="en-US" dirty="0"/>
              <a:t>そして特にシ、高いドの音が重要です。</a:t>
            </a:r>
          </a:p>
          <a:p>
            <a:endParaRPr kumimoji="1" lang="ja-JP" altLang="en-US" dirty="0"/>
          </a:p>
        </p:txBody>
      </p:sp>
      <p:sp>
        <p:nvSpPr>
          <p:cNvPr id="1366" name="スライド番号プレースホルダー 3"/>
          <p:cNvSpPr>
            <a:spLocks noGrp="1"/>
          </p:cNvSpPr>
          <p:nvPr>
            <p:ph type="sldNum" sz="quarter" idx="5"/>
          </p:nvPr>
        </p:nvSpPr>
        <p:spPr/>
        <p:txBody>
          <a:bodyPr/>
          <a:lstStyle/>
          <a:p>
            <a:fld id="{FDBED347-7D27-4F76-8446-2728C47C8133}" type="slidenum">
              <a:rPr kumimoji="1" lang="ja-JP" altLang="en-US" smtClean="0"/>
              <a:t>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7" name="スライド イメージ プレースホルダー 1"/>
          <p:cNvSpPr>
            <a:spLocks noGrp="1" noRot="1" noChangeAspect="1"/>
          </p:cNvSpPr>
          <p:nvPr>
            <p:ph type="sldImg"/>
          </p:nvPr>
        </p:nvSpPr>
        <p:spPr/>
      </p:sp>
      <p:sp>
        <p:nvSpPr>
          <p:cNvPr id="1378" name="ノート プレースホルダー 2"/>
          <p:cNvSpPr>
            <a:spLocks noGrp="1"/>
          </p:cNvSpPr>
          <p:nvPr>
            <p:ph type="body" idx="1"/>
          </p:nvPr>
        </p:nvSpPr>
        <p:spPr/>
        <p:txBody>
          <a:bodyPr/>
          <a:lstStyle/>
          <a:p>
            <a:r>
              <a:rPr lang="ja-JP" altLang="en-US" dirty="0"/>
              <a:t>次は③のパートを階名で歌ってみましょう。③のパートは、下の段の下向きの音符を歌います。</a:t>
            </a:r>
            <a:endParaRPr lang="en-US" altLang="ja-JP" dirty="0"/>
          </a:p>
          <a:p>
            <a:r>
              <a:rPr lang="ja-JP" altLang="en-US" dirty="0"/>
              <a:t>同じように、音の上がり下がりを手の高さで確認しながら歌ってみましょう。</a:t>
            </a:r>
            <a:endParaRPr lang="en-US" altLang="ja-JP" dirty="0"/>
          </a:p>
          <a:p>
            <a:r>
              <a:rPr lang="ja-JP" altLang="en-US" dirty="0"/>
              <a:t>（歌う）</a:t>
            </a:r>
            <a:endParaRPr lang="en-US" altLang="ja-JP" dirty="0"/>
          </a:p>
          <a:p>
            <a:r>
              <a:rPr lang="ja-JP" altLang="en-US" dirty="0"/>
              <a:t>今度は手の高さはどのように動いたでしょうか。この③のパートは低いドからラまでの音の中で動きましたね。</a:t>
            </a:r>
            <a:endParaRPr lang="en-US" altLang="ja-JP" dirty="0"/>
          </a:p>
          <a:p>
            <a:r>
              <a:rPr lang="ja-JP" altLang="en-US" dirty="0"/>
              <a:t>そして特にミからソの音の中の動きが重要です。</a:t>
            </a:r>
          </a:p>
          <a:p>
            <a:endParaRPr kumimoji="1" lang="ja-JP" altLang="en-US" dirty="0"/>
          </a:p>
        </p:txBody>
      </p:sp>
      <p:sp>
        <p:nvSpPr>
          <p:cNvPr id="1379" name="スライド番号プレースホルダー 3"/>
          <p:cNvSpPr>
            <a:spLocks noGrp="1"/>
          </p:cNvSpPr>
          <p:nvPr>
            <p:ph type="sldNum" sz="quarter" idx="5"/>
          </p:nvPr>
        </p:nvSpPr>
        <p:spPr/>
        <p:txBody>
          <a:bodyPr/>
          <a:lstStyle/>
          <a:p>
            <a:fld id="{FDBED347-7D27-4F76-8446-2728C47C8133}" type="slidenum">
              <a:rPr kumimoji="1" lang="ja-JP" altLang="en-US" smtClean="0"/>
              <a:t>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0" name="スライド イメージ プレースホルダー 1"/>
          <p:cNvSpPr>
            <a:spLocks noGrp="1" noRot="1" noChangeAspect="1"/>
          </p:cNvSpPr>
          <p:nvPr>
            <p:ph type="sldImg"/>
          </p:nvPr>
        </p:nvSpPr>
        <p:spPr/>
      </p:sp>
      <p:sp>
        <p:nvSpPr>
          <p:cNvPr id="1401" name="ノート プレースホルダー 2"/>
          <p:cNvSpPr>
            <a:spLocks noGrp="1"/>
          </p:cNvSpPr>
          <p:nvPr>
            <p:ph type="body" idx="1"/>
          </p:nvPr>
        </p:nvSpPr>
        <p:spPr>
          <a:xfrm>
            <a:off x="688817" y="4822270"/>
            <a:ext cx="5510530" cy="4258628"/>
          </a:xfrm>
        </p:spPr>
        <p:txBody>
          <a:bodyPr/>
          <a:lstStyle/>
          <a:p>
            <a:r>
              <a:rPr kumimoji="1" lang="ja-JP" altLang="en-US" dirty="0"/>
              <a:t>①から③のパートは分かりましたか。</a:t>
            </a:r>
            <a:endParaRPr kumimoji="1" lang="en-US" altLang="ja-JP" dirty="0"/>
          </a:p>
          <a:p>
            <a:r>
              <a:rPr kumimoji="1" lang="ja-JP" altLang="en-US" dirty="0"/>
              <a:t>全てのパートの階名を記すとこのようになります。</a:t>
            </a:r>
            <a:r>
              <a:rPr lang="ja-JP" altLang="en-US" dirty="0"/>
              <a:t>①、②、③では主に使われている音域が違うのですね。</a:t>
            </a:r>
            <a:endParaRPr lang="en-US" altLang="ja-JP" dirty="0"/>
          </a:p>
          <a:p>
            <a:r>
              <a:rPr kumimoji="1" lang="ja-JP" altLang="en-US" dirty="0"/>
              <a:t>そして</a:t>
            </a:r>
            <a:r>
              <a:rPr lang="ja-JP" altLang="en-US" dirty="0"/>
              <a:t>最初にみなさんが気付いたように、ピンクの囲み部分は同じで、水色の点線の囲み部分の音がパートごとに違うことも確認できますね。</a:t>
            </a:r>
            <a:endParaRPr lang="en-US" altLang="ja-JP" dirty="0"/>
          </a:p>
          <a:p>
            <a:endParaRPr lang="en-US" altLang="ja-JP" dirty="0"/>
          </a:p>
          <a:p>
            <a:r>
              <a:rPr lang="ja-JP" altLang="en-US" dirty="0"/>
              <a:t>では「交互になっている」という気付きを生かして、先生とみなさんで交互に歌ってみましょう。ピンクの囲み部分を先生が歌うので、みなさんは水色の点線の囲み部分の①のパートを歌ってみましょう。</a:t>
            </a:r>
            <a:endParaRPr lang="en-US" altLang="ja-JP" dirty="0"/>
          </a:p>
          <a:p>
            <a:r>
              <a:rPr lang="ja-JP" altLang="en-US" dirty="0"/>
              <a:t>（歌う）</a:t>
            </a:r>
            <a:endParaRPr lang="en-US" altLang="ja-JP" dirty="0"/>
          </a:p>
          <a:p>
            <a:r>
              <a:rPr lang="en-US" altLang="ja-JP" dirty="0"/>
              <a:t>※</a:t>
            </a:r>
            <a:r>
              <a:rPr lang="ja-JP" altLang="en-US" dirty="0"/>
              <a:t>以下のように歌い方を変えて歌っていく</a:t>
            </a:r>
            <a:endParaRPr lang="en-US" altLang="ja-JP" dirty="0"/>
          </a:p>
          <a:p>
            <a:r>
              <a:rPr lang="ja-JP" altLang="en-US" dirty="0"/>
              <a:t>・上記の方法と同様に②、③を歌う</a:t>
            </a:r>
            <a:endParaRPr lang="en-US" altLang="ja-JP" dirty="0"/>
          </a:p>
          <a:p>
            <a:r>
              <a:rPr lang="ja-JP" altLang="en-US" dirty="0"/>
              <a:t>・教師と児童の役割を変えて歌う</a:t>
            </a:r>
            <a:endParaRPr lang="en-US" altLang="ja-JP" dirty="0"/>
          </a:p>
          <a:p>
            <a:r>
              <a:rPr lang="ja-JP" altLang="en-US" dirty="0"/>
              <a:t>・ピンクの囲み部分を児童一人に歌わせ、他の全員で水色の囲み部分を歌う</a:t>
            </a:r>
            <a:endParaRPr lang="en-US" altLang="ja-JP" dirty="0"/>
          </a:p>
          <a:p>
            <a:endParaRPr kumimoji="1" lang="en-US" altLang="ja-JP" dirty="0"/>
          </a:p>
          <a:p>
            <a:r>
              <a:rPr lang="ja-JP" altLang="en-US" dirty="0"/>
              <a:t>さあここまで練習してきて３つのパートの音の違いに慣れてきましたね。</a:t>
            </a:r>
            <a:endParaRPr lang="en-US" altLang="ja-JP" dirty="0"/>
          </a:p>
          <a:p>
            <a:r>
              <a:rPr kumimoji="1" lang="ja-JP" altLang="en-US" dirty="0"/>
              <a:t>では、今ならこの３つのパートが全部聴き取れるでしょうか。</a:t>
            </a:r>
            <a:endParaRPr kumimoji="1" lang="en-US" altLang="ja-JP" dirty="0"/>
          </a:p>
          <a:p>
            <a:r>
              <a:rPr kumimoji="1" lang="en-US" altLang="ja-JP" dirty="0"/>
              <a:t>CD</a:t>
            </a:r>
            <a:r>
              <a:rPr kumimoji="1" lang="ja-JP" altLang="en-US" dirty="0"/>
              <a:t>を聴き直してみましょう。</a:t>
            </a:r>
            <a:endParaRPr kumimoji="1" lang="en-US" altLang="ja-JP" dirty="0"/>
          </a:p>
          <a:p>
            <a:r>
              <a:rPr lang="ja-JP" altLang="en-US" dirty="0"/>
              <a:t>（範唱</a:t>
            </a:r>
            <a:r>
              <a:rPr lang="en-US" altLang="ja-JP" dirty="0"/>
              <a:t>CD</a:t>
            </a:r>
            <a:r>
              <a:rPr lang="ja-JP" altLang="en-US" dirty="0"/>
              <a:t>を聴く）</a:t>
            </a:r>
            <a:endParaRPr lang="en-US" altLang="ja-JP" dirty="0"/>
          </a:p>
          <a:p>
            <a:r>
              <a:rPr kumimoji="1" lang="ja-JP" altLang="en-US" dirty="0"/>
              <a:t>どうですか、３つのパートが聴こえましたか。</a:t>
            </a:r>
          </a:p>
        </p:txBody>
      </p:sp>
      <p:sp>
        <p:nvSpPr>
          <p:cNvPr id="1402" name="スライド番号プレースホルダー 3"/>
          <p:cNvSpPr>
            <a:spLocks noGrp="1"/>
          </p:cNvSpPr>
          <p:nvPr>
            <p:ph type="sldNum" sz="quarter" idx="5"/>
          </p:nvPr>
        </p:nvSpPr>
        <p:spPr/>
        <p:txBody>
          <a:bodyPr/>
          <a:lstStyle/>
          <a:p>
            <a:fld id="{FDBED347-7D27-4F76-8446-2728C47C8133}" type="slidenum">
              <a:rPr kumimoji="1" lang="ja-JP" altLang="en-US" smtClean="0"/>
              <a:t>6</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 name="スライド イメージ プレースホルダー 1"/>
          <p:cNvSpPr>
            <a:spLocks noGrp="1" noRot="1" noChangeAspect="1"/>
          </p:cNvSpPr>
          <p:nvPr>
            <p:ph type="sldImg"/>
          </p:nvPr>
        </p:nvSpPr>
        <p:spPr/>
      </p:sp>
      <p:sp>
        <p:nvSpPr>
          <p:cNvPr id="1425" name="ノート プレースホルダー 2"/>
          <p:cNvSpPr>
            <a:spLocks noGrp="1"/>
          </p:cNvSpPr>
          <p:nvPr>
            <p:ph type="body" idx="1"/>
          </p:nvPr>
        </p:nvSpPr>
        <p:spPr/>
        <p:txBody>
          <a:bodyPr/>
          <a:lstStyle/>
          <a:p>
            <a:r>
              <a:rPr kumimoji="1" lang="ja-JP" altLang="en-US" dirty="0"/>
              <a:t>声の重なりのひびきのひみつはこの３つのパートの音の違いだったのですね。</a:t>
            </a:r>
            <a:endParaRPr kumimoji="1" lang="en-US" altLang="ja-JP" dirty="0"/>
          </a:p>
          <a:p>
            <a:r>
              <a:rPr lang="ja-JP" altLang="en-US" dirty="0"/>
              <a:t>もう一度、水色の点線の囲み部分だけをキーボードで弾いてみますね。</a:t>
            </a:r>
            <a:endParaRPr lang="en-US" altLang="ja-JP" dirty="0"/>
          </a:p>
          <a:p>
            <a:r>
              <a:rPr kumimoji="1" lang="ja-JP" altLang="en-US" dirty="0"/>
              <a:t>（キーボードで弾く）</a:t>
            </a:r>
            <a:endParaRPr kumimoji="1" lang="en-US" altLang="ja-JP" dirty="0"/>
          </a:p>
          <a:p>
            <a:r>
              <a:rPr lang="ja-JP" altLang="en-US" dirty="0"/>
              <a:t>気付きませんか。前回学習した和音のひびきが聞こえませんか。</a:t>
            </a:r>
            <a:endParaRPr lang="en-US" altLang="ja-JP" dirty="0"/>
          </a:p>
          <a:p>
            <a:r>
              <a:rPr kumimoji="1" lang="ja-JP" altLang="en-US" dirty="0"/>
              <a:t>次回</a:t>
            </a:r>
            <a:r>
              <a:rPr lang="ja-JP" altLang="en-US" dirty="0"/>
              <a:t>はみなさんの声でこの和音のひびきをつくって合唱していきましょう。</a:t>
            </a:r>
            <a:endParaRPr lang="en-US" altLang="ja-JP" dirty="0"/>
          </a:p>
          <a:p>
            <a:r>
              <a:rPr kumimoji="1" lang="ja-JP" altLang="en-US" dirty="0"/>
              <a:t>今日はよく頑張りました。</a:t>
            </a:r>
          </a:p>
        </p:txBody>
      </p:sp>
      <p:sp>
        <p:nvSpPr>
          <p:cNvPr id="1426" name="スライド番号プレースホルダー 3"/>
          <p:cNvSpPr>
            <a:spLocks noGrp="1"/>
          </p:cNvSpPr>
          <p:nvPr>
            <p:ph type="sldNum" sz="quarter" idx="5"/>
          </p:nvPr>
        </p:nvSpPr>
        <p:spPr/>
        <p:txBody>
          <a:bodyPr/>
          <a:lstStyle/>
          <a:p>
            <a:fld id="{FDBED347-7D27-4F76-8446-2728C47C8133}" type="slidenum">
              <a:rPr kumimoji="1" lang="ja-JP" altLang="en-US" smtClean="0"/>
              <a:t>7</a:t>
            </a:fld>
            <a:endParaRPr kumimoji="1" lang="ja-JP" altLang="en-US"/>
          </a:p>
        </p:txBody>
      </p:sp>
    </p:spTree>
    <p:extLst>
      <p:ext uri="{BB962C8B-B14F-4D97-AF65-F5344CB8AC3E}">
        <p14:creationId xmlns:p14="http://schemas.microsoft.com/office/powerpoint/2010/main" val="48737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1032" name="字幕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1033" name="日付プレースホルダー 3"/>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98638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p>
        </p:txBody>
      </p:sp>
      <p:sp>
        <p:nvSpPr>
          <p:cNvPr id="1089"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ー 3"/>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3160488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1095"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ー 3"/>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216107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180928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1044"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1678808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p>
        </p:txBody>
      </p:sp>
      <p:sp>
        <p:nvSpPr>
          <p:cNvPr id="1050"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ー 4"/>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3463942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1057"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ー 6"/>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191934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p>
        </p:txBody>
      </p:sp>
      <p:sp>
        <p:nvSpPr>
          <p:cNvPr id="1066" name="日付プレースホルダー 2"/>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192900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296956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1075"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475356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1082"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9356E3D6-7AAC-4E37-AEB2-AA6F22C5F2AE}" type="datetimeFigureOut">
              <a:rPr kumimoji="1" lang="ja-JP" altLang="en-US" smtClean="0"/>
              <a:t>2024/6/5</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766118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6E3D6-7AAC-4E37-AEB2-AA6F22C5F2AE}" type="datetimeFigureOut">
              <a:rPr kumimoji="1" lang="ja-JP" altLang="en-US" smtClean="0"/>
              <a:t>2024/6/5</a:t>
            </a:fld>
            <a:endParaRPr kumimoji="1" lang="ja-JP" altLang="en-US"/>
          </a:p>
        </p:txBody>
      </p:sp>
      <p:sp>
        <p:nvSpPr>
          <p:cNvPr id="1028"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5F605-064B-4AAA-AAC4-6E560858300B}" type="slidenum">
              <a:rPr kumimoji="1" lang="ja-JP" altLang="en-US" smtClean="0"/>
              <a:t>‹#›</a:t>
            </a:fld>
            <a:endParaRPr kumimoji="1" lang="ja-JP" altLang="en-US"/>
          </a:p>
        </p:txBody>
      </p:sp>
    </p:spTree>
    <p:extLst>
      <p:ext uri="{BB962C8B-B14F-4D97-AF65-F5344CB8AC3E}">
        <p14:creationId xmlns:p14="http://schemas.microsoft.com/office/powerpoint/2010/main" val="2318488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78011CF6-DCFA-7459-F108-6D6D8C0F46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832" b="59600"/>
          <a:stretch/>
        </p:blipFill>
        <p:spPr bwMode="auto">
          <a:xfrm>
            <a:off x="7689787" y="0"/>
            <a:ext cx="4502213" cy="27706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E49D3D30-6260-1F60-0CB2-3F308C073A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832" t="60715"/>
          <a:stretch/>
        </p:blipFill>
        <p:spPr bwMode="auto">
          <a:xfrm>
            <a:off x="7689787" y="4185492"/>
            <a:ext cx="4502213" cy="26941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a:extLst>
              <a:ext uri="{FF2B5EF4-FFF2-40B4-BE49-F238E27FC236}">
                <a16:creationId xmlns:a16="http://schemas.microsoft.com/office/drawing/2014/main" id="{1FE9EA7D-C29D-D2C4-46E0-7C6DF31FD1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0715" r="62832"/>
          <a:stretch/>
        </p:blipFill>
        <p:spPr bwMode="auto">
          <a:xfrm>
            <a:off x="78931" y="4163862"/>
            <a:ext cx="4502213" cy="269413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84BA0671-DDB3-330D-4D0D-76DB68073E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832" b="58314"/>
          <a:stretch/>
        </p:blipFill>
        <p:spPr bwMode="auto">
          <a:xfrm>
            <a:off x="78931" y="0"/>
            <a:ext cx="4502213" cy="2858846"/>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DF451D8D-DAF7-271F-1B33-037AE5543607}"/>
              </a:ext>
            </a:extLst>
          </p:cNvPr>
          <p:cNvSpPr txBox="1"/>
          <p:nvPr/>
        </p:nvSpPr>
        <p:spPr>
          <a:xfrm>
            <a:off x="683581" y="1305017"/>
            <a:ext cx="10733102" cy="1015663"/>
          </a:xfrm>
          <a:prstGeom prst="rect">
            <a:avLst/>
          </a:prstGeom>
          <a:noFill/>
        </p:spPr>
        <p:txBody>
          <a:bodyPr wrap="square" rtlCol="0">
            <a:spAutoFit/>
          </a:bodyPr>
          <a:lstStyle/>
          <a:p>
            <a:pPr algn="ctr"/>
            <a:r>
              <a:rPr kumimoji="1" lang="ja-JP" altLang="en-US" sz="6000" b="1" dirty="0"/>
              <a:t>「こげよマイケル」</a:t>
            </a:r>
            <a:endParaRPr kumimoji="1" lang="en-US" altLang="ja-JP" sz="6000" b="1" dirty="0"/>
          </a:p>
        </p:txBody>
      </p:sp>
      <p:sp>
        <p:nvSpPr>
          <p:cNvPr id="4" name="テキスト ボックス 3">
            <a:extLst>
              <a:ext uri="{FF2B5EF4-FFF2-40B4-BE49-F238E27FC236}">
                <a16:creationId xmlns:a16="http://schemas.microsoft.com/office/drawing/2014/main" id="{3069EEDD-82BE-3E66-22CE-ABFFD9CF6C68}"/>
              </a:ext>
            </a:extLst>
          </p:cNvPr>
          <p:cNvSpPr txBox="1"/>
          <p:nvPr/>
        </p:nvSpPr>
        <p:spPr>
          <a:xfrm>
            <a:off x="1081744" y="2559752"/>
            <a:ext cx="10334939" cy="1200329"/>
          </a:xfrm>
          <a:prstGeom prst="rect">
            <a:avLst/>
          </a:prstGeom>
          <a:noFill/>
        </p:spPr>
        <p:txBody>
          <a:bodyPr wrap="square" rtlCol="0">
            <a:spAutoFit/>
          </a:bodyPr>
          <a:lstStyle/>
          <a:p>
            <a:r>
              <a:rPr lang="ja-JP" altLang="en-US" sz="3600" b="1" dirty="0"/>
              <a:t>和音のひびきの移り変わりを感じ取りながら</a:t>
            </a:r>
            <a:endParaRPr lang="en-US" altLang="ja-JP" sz="3600" b="1" dirty="0"/>
          </a:p>
          <a:p>
            <a:r>
              <a:rPr lang="ja-JP" altLang="en-US" sz="3600" b="1" dirty="0"/>
              <a:t>　　　　　　　　　　　　　　　　　合唱しよう</a:t>
            </a:r>
            <a:endParaRPr kumimoji="1" lang="en-US" altLang="ja-JP" sz="3600" b="1" dirty="0"/>
          </a:p>
        </p:txBody>
      </p:sp>
      <p:sp>
        <p:nvSpPr>
          <p:cNvPr id="5" name="テキスト ボックス 4">
            <a:extLst>
              <a:ext uri="{FF2B5EF4-FFF2-40B4-BE49-F238E27FC236}">
                <a16:creationId xmlns:a16="http://schemas.microsoft.com/office/drawing/2014/main" id="{2E8CB8A6-41C7-5C2D-E287-81A6A354452D}"/>
              </a:ext>
            </a:extLst>
          </p:cNvPr>
          <p:cNvSpPr txBox="1"/>
          <p:nvPr/>
        </p:nvSpPr>
        <p:spPr>
          <a:xfrm>
            <a:off x="882662" y="4163862"/>
            <a:ext cx="10733102" cy="1569660"/>
          </a:xfrm>
          <a:prstGeom prst="rect">
            <a:avLst/>
          </a:prstGeom>
          <a:noFill/>
        </p:spPr>
        <p:txBody>
          <a:bodyPr wrap="square" rtlCol="0">
            <a:spAutoFit/>
          </a:bodyPr>
          <a:lstStyle/>
          <a:p>
            <a:pPr algn="ctr"/>
            <a:r>
              <a:rPr lang="ja-JP" altLang="en-US" sz="3200" b="1" dirty="0"/>
              <a:t>まずは主な旋律を歌詞で歌ってみましょう。</a:t>
            </a:r>
            <a:endParaRPr lang="en-US" altLang="ja-JP" sz="3200" b="1" dirty="0"/>
          </a:p>
          <a:p>
            <a:pPr algn="ctr"/>
            <a:r>
              <a:rPr lang="ja-JP" altLang="en-US" sz="3200" b="1" dirty="0"/>
              <a:t>また、音が分かれているところはどこか、</a:t>
            </a:r>
            <a:endParaRPr lang="en-US" altLang="ja-JP" sz="3200" b="1" dirty="0"/>
          </a:p>
          <a:p>
            <a:pPr algn="ctr"/>
            <a:r>
              <a:rPr lang="ja-JP" altLang="en-US" sz="3200" b="1" dirty="0"/>
              <a:t>聴き取ったり楽譜を見たりしてみつけましょう。</a:t>
            </a:r>
            <a:endParaRPr kumimoji="1" lang="en-US" altLang="ja-JP" sz="3200" b="1" dirty="0"/>
          </a:p>
        </p:txBody>
      </p:sp>
      <p:sp>
        <p:nvSpPr>
          <p:cNvPr id="9" name="正方形/長方形 8">
            <a:extLst>
              <a:ext uri="{FF2B5EF4-FFF2-40B4-BE49-F238E27FC236}">
                <a16:creationId xmlns:a16="http://schemas.microsoft.com/office/drawing/2014/main" id="{9728B16D-A908-4FF2-9C37-C0F2416364EB}"/>
              </a:ext>
            </a:extLst>
          </p:cNvPr>
          <p:cNvSpPr/>
          <p:nvPr/>
        </p:nvSpPr>
        <p:spPr>
          <a:xfrm>
            <a:off x="949911" y="2396971"/>
            <a:ext cx="10466772" cy="1470752"/>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969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356D212-8ABC-67D1-486D-84FF59610049}"/>
              </a:ext>
            </a:extLst>
          </p:cNvPr>
          <p:cNvSpPr txBox="1"/>
          <p:nvPr/>
        </p:nvSpPr>
        <p:spPr>
          <a:xfrm>
            <a:off x="875447" y="258468"/>
            <a:ext cx="10733102" cy="1569660"/>
          </a:xfrm>
          <a:prstGeom prst="rect">
            <a:avLst/>
          </a:prstGeom>
          <a:noFill/>
        </p:spPr>
        <p:txBody>
          <a:bodyPr wrap="square" rtlCol="0">
            <a:spAutoFit/>
          </a:bodyPr>
          <a:lstStyle/>
          <a:p>
            <a:r>
              <a:rPr lang="ja-JP" altLang="en-US" sz="3200" b="1" dirty="0"/>
              <a:t>「こげよマイケル」は、</a:t>
            </a:r>
            <a:endParaRPr lang="en-US" altLang="ja-JP" sz="3200" b="1" dirty="0"/>
          </a:p>
          <a:p>
            <a:pPr algn="ctr"/>
            <a:r>
              <a:rPr kumimoji="1" lang="ja-JP" altLang="en-US" sz="3200" b="1" dirty="0"/>
              <a:t>音が分かれていない部分と、音が分かれている部分が</a:t>
            </a:r>
            <a:endParaRPr kumimoji="1" lang="en-US" altLang="ja-JP" sz="3200" b="1" dirty="0"/>
          </a:p>
          <a:p>
            <a:pPr algn="ctr"/>
            <a:r>
              <a:rPr kumimoji="1" lang="ja-JP" altLang="en-US" sz="3200" b="1" dirty="0"/>
              <a:t>交互に歌われています。</a:t>
            </a:r>
            <a:endParaRPr kumimoji="1" lang="en-US" altLang="ja-JP" sz="3200" b="1" dirty="0"/>
          </a:p>
        </p:txBody>
      </p:sp>
      <p:sp>
        <p:nvSpPr>
          <p:cNvPr id="3" name="テキスト ボックス 2">
            <a:extLst>
              <a:ext uri="{FF2B5EF4-FFF2-40B4-BE49-F238E27FC236}">
                <a16:creationId xmlns:a16="http://schemas.microsoft.com/office/drawing/2014/main" id="{3F40A288-3B07-E9A3-3E2F-32F84B150814}"/>
              </a:ext>
            </a:extLst>
          </p:cNvPr>
          <p:cNvSpPr txBox="1"/>
          <p:nvPr/>
        </p:nvSpPr>
        <p:spPr>
          <a:xfrm>
            <a:off x="751643" y="2654691"/>
            <a:ext cx="10733102" cy="646331"/>
          </a:xfrm>
          <a:prstGeom prst="rect">
            <a:avLst/>
          </a:prstGeom>
          <a:noFill/>
        </p:spPr>
        <p:txBody>
          <a:bodyPr wrap="square" rtlCol="0">
            <a:spAutoFit/>
          </a:bodyPr>
          <a:lstStyle/>
          <a:p>
            <a:pPr algn="ctr"/>
            <a:r>
              <a:rPr kumimoji="1" lang="ja-JP" altLang="en-US" sz="3600" b="1" dirty="0"/>
              <a:t>マイケル</a:t>
            </a:r>
            <a:r>
              <a:rPr lang="en-US" altLang="ja-JP" sz="3600" b="1" dirty="0"/>
              <a:t>|</a:t>
            </a:r>
            <a:r>
              <a:rPr kumimoji="1" lang="ja-JP" altLang="en-US" sz="3600" b="1" dirty="0"/>
              <a:t>こ</a:t>
            </a:r>
            <a:r>
              <a:rPr lang="ja-JP" altLang="en-US" sz="3600" b="1" dirty="0"/>
              <a:t>ｰ</a:t>
            </a:r>
            <a:r>
              <a:rPr kumimoji="1" lang="ja-JP" altLang="en-US" sz="3600" b="1" dirty="0"/>
              <a:t>げきしへ</a:t>
            </a:r>
            <a:r>
              <a:rPr lang="en-US" altLang="ja-JP" sz="3600" b="1" dirty="0"/>
              <a:t>|</a:t>
            </a:r>
            <a:r>
              <a:rPr lang="ja-JP" altLang="en-US" sz="3600" b="1" dirty="0"/>
              <a:t>ーー </a:t>
            </a:r>
            <a:r>
              <a:rPr kumimoji="1" lang="ja-JP" altLang="en-US" sz="3600" b="1" dirty="0"/>
              <a:t>ハレ</a:t>
            </a:r>
            <a:r>
              <a:rPr lang="en-US" altLang="ja-JP" sz="3600" b="1" dirty="0"/>
              <a:t>|</a:t>
            </a:r>
            <a:r>
              <a:rPr kumimoji="1" lang="ja-JP" altLang="en-US" sz="3600" b="1" dirty="0"/>
              <a:t>ル</a:t>
            </a:r>
            <a:r>
              <a:rPr lang="ja-JP" altLang="en-US" sz="3600" b="1" dirty="0"/>
              <a:t>ーーー</a:t>
            </a:r>
            <a:r>
              <a:rPr lang="en-US" altLang="ja-JP" sz="3600" b="1" dirty="0"/>
              <a:t>|</a:t>
            </a:r>
            <a:r>
              <a:rPr kumimoji="1" lang="ja-JP" altLang="en-US" sz="3600" b="1" dirty="0"/>
              <a:t>ヤ</a:t>
            </a:r>
            <a:r>
              <a:rPr lang="ja-JP" altLang="en-US" sz="3600" b="1" dirty="0"/>
              <a:t>ー</a:t>
            </a:r>
            <a:endParaRPr kumimoji="1" lang="en-US" altLang="ja-JP" sz="3600" b="1" dirty="0"/>
          </a:p>
        </p:txBody>
      </p:sp>
      <p:sp>
        <p:nvSpPr>
          <p:cNvPr id="4" name="テキスト ボックス 3">
            <a:extLst>
              <a:ext uri="{FF2B5EF4-FFF2-40B4-BE49-F238E27FC236}">
                <a16:creationId xmlns:a16="http://schemas.microsoft.com/office/drawing/2014/main" id="{571F8ABF-67A7-48C8-2967-674B0DBBAE3E}"/>
              </a:ext>
            </a:extLst>
          </p:cNvPr>
          <p:cNvSpPr txBox="1"/>
          <p:nvPr/>
        </p:nvSpPr>
        <p:spPr>
          <a:xfrm>
            <a:off x="761998" y="3920000"/>
            <a:ext cx="10733102" cy="646331"/>
          </a:xfrm>
          <a:prstGeom prst="rect">
            <a:avLst/>
          </a:prstGeom>
          <a:noFill/>
        </p:spPr>
        <p:txBody>
          <a:bodyPr wrap="square" rtlCol="0">
            <a:spAutoFit/>
          </a:bodyPr>
          <a:lstStyle/>
          <a:p>
            <a:pPr algn="ctr"/>
            <a:r>
              <a:rPr kumimoji="1" lang="ja-JP" altLang="en-US" sz="3600" b="1" dirty="0"/>
              <a:t>マイケル</a:t>
            </a:r>
            <a:r>
              <a:rPr lang="en-US" altLang="ja-JP" sz="3600" b="1" dirty="0"/>
              <a:t>|</a:t>
            </a:r>
            <a:r>
              <a:rPr kumimoji="1" lang="ja-JP" altLang="en-US" sz="3600" b="1" dirty="0"/>
              <a:t>こ</a:t>
            </a:r>
            <a:r>
              <a:rPr lang="ja-JP" altLang="en-US" sz="3600" b="1" dirty="0"/>
              <a:t>ｰ</a:t>
            </a:r>
            <a:r>
              <a:rPr kumimoji="1" lang="ja-JP" altLang="en-US" sz="3600" b="1" dirty="0"/>
              <a:t>げふねを</a:t>
            </a:r>
            <a:r>
              <a:rPr lang="en-US" altLang="ja-JP" sz="3600" b="1" dirty="0"/>
              <a:t>|</a:t>
            </a:r>
            <a:r>
              <a:rPr lang="ja-JP" altLang="en-US" sz="3600" b="1" dirty="0"/>
              <a:t>ーー </a:t>
            </a:r>
            <a:r>
              <a:rPr kumimoji="1" lang="ja-JP" altLang="en-US" sz="3600" b="1" dirty="0"/>
              <a:t>ハレ</a:t>
            </a:r>
            <a:r>
              <a:rPr lang="en-US" altLang="ja-JP" sz="3600" b="1" dirty="0"/>
              <a:t>|</a:t>
            </a:r>
            <a:r>
              <a:rPr kumimoji="1" lang="ja-JP" altLang="en-US" sz="3600" b="1" dirty="0"/>
              <a:t>ル</a:t>
            </a:r>
            <a:r>
              <a:rPr lang="ja-JP" altLang="en-US" sz="3600" b="1" dirty="0"/>
              <a:t>ーーー</a:t>
            </a:r>
            <a:r>
              <a:rPr lang="en-US" altLang="ja-JP" sz="3600" b="1" dirty="0"/>
              <a:t>|</a:t>
            </a:r>
            <a:r>
              <a:rPr kumimoji="1" lang="ja-JP" altLang="en-US" sz="3600" b="1" dirty="0"/>
              <a:t>ヤ</a:t>
            </a:r>
            <a:r>
              <a:rPr lang="ja-JP" altLang="en-US" sz="3600" b="1" dirty="0"/>
              <a:t>ー</a:t>
            </a:r>
            <a:endParaRPr kumimoji="1" lang="en-US" altLang="ja-JP" sz="3600" b="1" dirty="0"/>
          </a:p>
        </p:txBody>
      </p:sp>
      <p:sp>
        <p:nvSpPr>
          <p:cNvPr id="5" name="テキスト ボックス 4">
            <a:extLst>
              <a:ext uri="{FF2B5EF4-FFF2-40B4-BE49-F238E27FC236}">
                <a16:creationId xmlns:a16="http://schemas.microsoft.com/office/drawing/2014/main" id="{07FDAA2B-BF49-A4EF-1515-443B74C1DCFA}"/>
              </a:ext>
            </a:extLst>
          </p:cNvPr>
          <p:cNvSpPr txBox="1"/>
          <p:nvPr/>
        </p:nvSpPr>
        <p:spPr>
          <a:xfrm>
            <a:off x="494190" y="1904134"/>
            <a:ext cx="2217937" cy="584775"/>
          </a:xfrm>
          <a:prstGeom prst="rect">
            <a:avLst/>
          </a:prstGeom>
          <a:noFill/>
        </p:spPr>
        <p:txBody>
          <a:bodyPr wrap="square" rtlCol="0">
            <a:spAutoFit/>
          </a:bodyPr>
          <a:lstStyle/>
          <a:p>
            <a:pPr algn="ctr"/>
            <a:r>
              <a:rPr kumimoji="1" lang="en-US" altLang="ja-JP" sz="3200" b="1" dirty="0"/>
              <a:t>1</a:t>
            </a:r>
            <a:r>
              <a:rPr kumimoji="1" lang="ja-JP" altLang="en-US" sz="3200" b="1" dirty="0"/>
              <a:t>番の歌詞</a:t>
            </a:r>
            <a:endParaRPr kumimoji="1" lang="en-US" altLang="ja-JP" sz="3200" b="1" dirty="0"/>
          </a:p>
        </p:txBody>
      </p:sp>
      <p:sp>
        <p:nvSpPr>
          <p:cNvPr id="6" name="正方形/長方形 18">
            <a:extLst>
              <a:ext uri="{FF2B5EF4-FFF2-40B4-BE49-F238E27FC236}">
                <a16:creationId xmlns:a16="http://schemas.microsoft.com/office/drawing/2014/main" id="{CF065DAE-481A-E16C-8412-7C04C034017F}"/>
              </a:ext>
            </a:extLst>
          </p:cNvPr>
          <p:cNvSpPr/>
          <p:nvPr/>
        </p:nvSpPr>
        <p:spPr>
          <a:xfrm>
            <a:off x="1105271" y="2467287"/>
            <a:ext cx="5752730" cy="1025738"/>
          </a:xfrm>
          <a:prstGeom prst="rect">
            <a:avLst/>
          </a:prstGeom>
          <a:noFill/>
          <a:ln w="57150">
            <a:solidFill>
              <a:srgbClr val="FF66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20">
            <a:extLst>
              <a:ext uri="{FF2B5EF4-FFF2-40B4-BE49-F238E27FC236}">
                <a16:creationId xmlns:a16="http://schemas.microsoft.com/office/drawing/2014/main" id="{6AE24499-0B82-4A52-7CEA-BCF35A3419DF}"/>
              </a:ext>
            </a:extLst>
          </p:cNvPr>
          <p:cNvSpPr/>
          <p:nvPr/>
        </p:nvSpPr>
        <p:spPr>
          <a:xfrm>
            <a:off x="6964532" y="2467288"/>
            <a:ext cx="4166585" cy="1025738"/>
          </a:xfrm>
          <a:prstGeom prst="rect">
            <a:avLst/>
          </a:prstGeom>
          <a:noFill/>
          <a:ln w="57150" cmpd="sng">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18">
            <a:extLst>
              <a:ext uri="{FF2B5EF4-FFF2-40B4-BE49-F238E27FC236}">
                <a16:creationId xmlns:a16="http://schemas.microsoft.com/office/drawing/2014/main" id="{A05713CA-CEC8-87EC-3119-4E0A72D29797}"/>
              </a:ext>
            </a:extLst>
          </p:cNvPr>
          <p:cNvSpPr/>
          <p:nvPr/>
        </p:nvSpPr>
        <p:spPr>
          <a:xfrm>
            <a:off x="1105271" y="3691485"/>
            <a:ext cx="5752730" cy="1025738"/>
          </a:xfrm>
          <a:prstGeom prst="rect">
            <a:avLst/>
          </a:prstGeom>
          <a:noFill/>
          <a:ln w="57150">
            <a:solidFill>
              <a:srgbClr val="FF66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20">
            <a:extLst>
              <a:ext uri="{FF2B5EF4-FFF2-40B4-BE49-F238E27FC236}">
                <a16:creationId xmlns:a16="http://schemas.microsoft.com/office/drawing/2014/main" id="{DBFC5E20-0328-8FA6-7FD2-45FE5DC00D3A}"/>
              </a:ext>
            </a:extLst>
          </p:cNvPr>
          <p:cNvSpPr/>
          <p:nvPr/>
        </p:nvSpPr>
        <p:spPr>
          <a:xfrm>
            <a:off x="6964532" y="3691486"/>
            <a:ext cx="4166585" cy="1025738"/>
          </a:xfrm>
          <a:prstGeom prst="rect">
            <a:avLst/>
          </a:prstGeom>
          <a:noFill/>
          <a:ln w="57150" cmpd="sng">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FA44F452-CBFC-8876-0022-A52497890A39}"/>
              </a:ext>
            </a:extLst>
          </p:cNvPr>
          <p:cNvCxnSpPr/>
          <p:nvPr/>
        </p:nvCxnSpPr>
        <p:spPr>
          <a:xfrm>
            <a:off x="1438182" y="1261577"/>
            <a:ext cx="4367813" cy="0"/>
          </a:xfrm>
          <a:prstGeom prst="line">
            <a:avLst/>
          </a:prstGeom>
          <a:ln w="38100">
            <a:solidFill>
              <a:srgbClr val="FF1997"/>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4373A061-3717-3E23-B58B-DA82C537D132}"/>
              </a:ext>
            </a:extLst>
          </p:cNvPr>
          <p:cNvCxnSpPr/>
          <p:nvPr/>
        </p:nvCxnSpPr>
        <p:spPr>
          <a:xfrm>
            <a:off x="6747029" y="1259375"/>
            <a:ext cx="3950563" cy="0"/>
          </a:xfrm>
          <a:prstGeom prst="line">
            <a:avLst/>
          </a:prstGeom>
          <a:ln w="3810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14" name="矢印: 下 13">
            <a:extLst>
              <a:ext uri="{FF2B5EF4-FFF2-40B4-BE49-F238E27FC236}">
                <a16:creationId xmlns:a16="http://schemas.microsoft.com/office/drawing/2014/main" id="{54FFA139-AB3B-F458-2AA3-C625454F61AB}"/>
              </a:ext>
            </a:extLst>
          </p:cNvPr>
          <p:cNvSpPr/>
          <p:nvPr/>
        </p:nvSpPr>
        <p:spPr>
          <a:xfrm>
            <a:off x="8535879" y="5228495"/>
            <a:ext cx="1198485" cy="489389"/>
          </a:xfrm>
          <a:prstGeom prst="downArrow">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B2164410-EB3F-C61B-0184-1D7E260E06D0}"/>
              </a:ext>
            </a:extLst>
          </p:cNvPr>
          <p:cNvSpPr txBox="1"/>
          <p:nvPr/>
        </p:nvSpPr>
        <p:spPr>
          <a:xfrm>
            <a:off x="6096000" y="5682737"/>
            <a:ext cx="6078244" cy="1077218"/>
          </a:xfrm>
          <a:prstGeom prst="rect">
            <a:avLst/>
          </a:prstGeom>
          <a:noFill/>
        </p:spPr>
        <p:txBody>
          <a:bodyPr wrap="square" rtlCol="0">
            <a:spAutoFit/>
          </a:bodyPr>
          <a:lstStyle/>
          <a:p>
            <a:pPr algn="ctr"/>
            <a:r>
              <a:rPr kumimoji="1" lang="ja-JP" altLang="en-US" sz="3200" b="1" dirty="0"/>
              <a:t>歌声で和音のひびきを味わえるところ！</a:t>
            </a:r>
            <a:endParaRPr kumimoji="1" lang="en-US" altLang="ja-JP" sz="3200" b="1" dirty="0"/>
          </a:p>
        </p:txBody>
      </p:sp>
      <p:sp>
        <p:nvSpPr>
          <p:cNvPr id="16" name="テキスト ボックス 15">
            <a:extLst>
              <a:ext uri="{FF2B5EF4-FFF2-40B4-BE49-F238E27FC236}">
                <a16:creationId xmlns:a16="http://schemas.microsoft.com/office/drawing/2014/main" id="{CC188757-ADF1-E143-8F80-F0F7DC62B396}"/>
              </a:ext>
            </a:extLst>
          </p:cNvPr>
          <p:cNvSpPr txBox="1"/>
          <p:nvPr/>
        </p:nvSpPr>
        <p:spPr>
          <a:xfrm>
            <a:off x="2872667" y="4751426"/>
            <a:ext cx="2217937" cy="584775"/>
          </a:xfrm>
          <a:prstGeom prst="rect">
            <a:avLst/>
          </a:prstGeom>
          <a:noFill/>
        </p:spPr>
        <p:txBody>
          <a:bodyPr wrap="square" rtlCol="0">
            <a:spAutoFit/>
          </a:bodyPr>
          <a:lstStyle/>
          <a:p>
            <a:pPr algn="ctr"/>
            <a:r>
              <a:rPr lang="ja-JP" altLang="en-US" sz="3200" b="1" dirty="0">
                <a:solidFill>
                  <a:srgbClr val="FF1997"/>
                </a:solidFill>
              </a:rPr>
              <a:t>斉唱</a:t>
            </a:r>
            <a:endParaRPr kumimoji="1" lang="en-US" altLang="ja-JP" sz="3200" b="1" dirty="0">
              <a:solidFill>
                <a:srgbClr val="FF1997"/>
              </a:solidFill>
            </a:endParaRPr>
          </a:p>
        </p:txBody>
      </p:sp>
      <p:sp>
        <p:nvSpPr>
          <p:cNvPr id="17" name="テキスト ボックス 16">
            <a:extLst>
              <a:ext uri="{FF2B5EF4-FFF2-40B4-BE49-F238E27FC236}">
                <a16:creationId xmlns:a16="http://schemas.microsoft.com/office/drawing/2014/main" id="{F79F4F7A-7D5F-E88D-AA75-966FDA7FEFE4}"/>
              </a:ext>
            </a:extLst>
          </p:cNvPr>
          <p:cNvSpPr txBox="1"/>
          <p:nvPr/>
        </p:nvSpPr>
        <p:spPr>
          <a:xfrm>
            <a:off x="7938855" y="4717223"/>
            <a:ext cx="2217937" cy="584775"/>
          </a:xfrm>
          <a:prstGeom prst="rect">
            <a:avLst/>
          </a:prstGeom>
          <a:noFill/>
        </p:spPr>
        <p:txBody>
          <a:bodyPr wrap="square" rtlCol="0">
            <a:spAutoFit/>
          </a:bodyPr>
          <a:lstStyle/>
          <a:p>
            <a:pPr algn="ctr"/>
            <a:r>
              <a:rPr kumimoji="1" lang="ja-JP" altLang="en-US" sz="3200" b="1" dirty="0">
                <a:solidFill>
                  <a:srgbClr val="00B0F0"/>
                </a:solidFill>
              </a:rPr>
              <a:t>合唱</a:t>
            </a:r>
            <a:endParaRPr kumimoji="1" lang="en-US" altLang="ja-JP" sz="3200" b="1" dirty="0">
              <a:solidFill>
                <a:srgbClr val="00B0F0"/>
              </a:solidFill>
            </a:endParaRPr>
          </a:p>
        </p:txBody>
      </p:sp>
    </p:spTree>
    <p:extLst>
      <p:ext uri="{BB962C8B-B14F-4D97-AF65-F5344CB8AC3E}">
        <p14:creationId xmlns:p14="http://schemas.microsoft.com/office/powerpoint/2010/main" val="347098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up)">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par>
                                <p:cTn id="33" presetID="47"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9" grpId="0" bldLvl="0" animBg="1"/>
      <p:bldP spid="14" grpId="0" animBg="1"/>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 name="テキスト ボックス 5"/>
          <p:cNvSpPr txBox="1"/>
          <p:nvPr/>
        </p:nvSpPr>
        <p:spPr>
          <a:xfrm>
            <a:off x="3124940" y="2397126"/>
            <a:ext cx="8962845" cy="646331"/>
          </a:xfrm>
          <a:prstGeom prst="rect">
            <a:avLst/>
          </a:prstGeom>
          <a:noFill/>
        </p:spPr>
        <p:txBody>
          <a:bodyPr wrap="square" rtlCol="0">
            <a:spAutoFit/>
          </a:bodyPr>
          <a:lstStyle/>
          <a:p>
            <a:r>
              <a:rPr lang="ja-JP" altLang="en-US" sz="3600" b="1" dirty="0">
                <a:solidFill>
                  <a:srgbClr val="FF0000"/>
                </a:solidFill>
              </a:rPr>
              <a:t>ドミ</a:t>
            </a:r>
            <a:r>
              <a:rPr lang="en-US" altLang="ja-JP" sz="3600" b="1" dirty="0">
                <a:solidFill>
                  <a:srgbClr val="FF0000"/>
                </a:solidFill>
              </a:rPr>
              <a:t>|</a:t>
            </a:r>
            <a:r>
              <a:rPr lang="ja-JP" altLang="en-US" sz="3600" b="1" dirty="0">
                <a:solidFill>
                  <a:srgbClr val="FF0000"/>
                </a:solidFill>
              </a:rPr>
              <a:t>ソｰミソラソ</a:t>
            </a:r>
            <a:r>
              <a:rPr lang="en-US" altLang="ja-JP" sz="3600" b="1" dirty="0">
                <a:solidFill>
                  <a:srgbClr val="FF0000"/>
                </a:solidFill>
              </a:rPr>
              <a:t>|</a:t>
            </a:r>
            <a:r>
              <a:rPr lang="ja-JP" altLang="en-US" sz="3600" b="1" dirty="0">
                <a:solidFill>
                  <a:srgbClr val="FF0000"/>
                </a:solidFill>
              </a:rPr>
              <a:t>ーーミソ</a:t>
            </a:r>
            <a:r>
              <a:rPr lang="en-US" altLang="ja-JP" sz="3600" b="1" dirty="0">
                <a:solidFill>
                  <a:srgbClr val="FF0000"/>
                </a:solidFill>
              </a:rPr>
              <a:t>|</a:t>
            </a:r>
            <a:r>
              <a:rPr lang="ja-JP" altLang="en-US" sz="3600" b="1" dirty="0">
                <a:solidFill>
                  <a:srgbClr val="FF0000"/>
                </a:solidFill>
              </a:rPr>
              <a:t>ラーーー</a:t>
            </a:r>
            <a:r>
              <a:rPr lang="en-US" altLang="ja-JP" sz="3600" b="1" dirty="0">
                <a:solidFill>
                  <a:srgbClr val="FF0000"/>
                </a:solidFill>
              </a:rPr>
              <a:t>|</a:t>
            </a:r>
            <a:r>
              <a:rPr lang="ja-JP" altLang="en-US" sz="3600" b="1" dirty="0">
                <a:solidFill>
                  <a:srgbClr val="FF0000"/>
                </a:solidFill>
              </a:rPr>
              <a:t>ソー</a:t>
            </a:r>
            <a:endParaRPr kumimoji="1" lang="ja-JP" altLang="en-US" sz="3600" b="1" dirty="0">
              <a:solidFill>
                <a:srgbClr val="FF0000"/>
              </a:solidFill>
            </a:endParaRPr>
          </a:p>
        </p:txBody>
      </p:sp>
      <p:sp>
        <p:nvSpPr>
          <p:cNvPr id="1337" name="タイトル 1"/>
          <p:cNvSpPr>
            <a:spLocks noGrp="1"/>
          </p:cNvSpPr>
          <p:nvPr>
            <p:ph type="title"/>
          </p:nvPr>
        </p:nvSpPr>
        <p:spPr>
          <a:xfrm>
            <a:off x="516835" y="49506"/>
            <a:ext cx="3021496" cy="1325563"/>
          </a:xfrm>
        </p:spPr>
        <p:txBody>
          <a:bodyPr/>
          <a:lstStyle/>
          <a:p>
            <a:r>
              <a:rPr lang="ja-JP" altLang="en-US" b="1" dirty="0">
                <a:solidFill>
                  <a:srgbClr val="FF0000"/>
                </a:solidFill>
                <a:latin typeface="+mn-ea"/>
                <a:ea typeface="+mn-ea"/>
              </a:rPr>
              <a:t>①のパート</a:t>
            </a:r>
            <a:endParaRPr kumimoji="1" lang="ja-JP" altLang="en-US" b="1" dirty="0">
              <a:solidFill>
                <a:srgbClr val="FF0000"/>
              </a:solidFill>
              <a:latin typeface="+mn-ea"/>
              <a:ea typeface="+mn-ea"/>
            </a:endParaRPr>
          </a:p>
        </p:txBody>
      </p:sp>
      <p:sp>
        <p:nvSpPr>
          <p:cNvPr id="1338" name="テキスト ボックス 9"/>
          <p:cNvSpPr txBox="1"/>
          <p:nvPr/>
        </p:nvSpPr>
        <p:spPr>
          <a:xfrm>
            <a:off x="3124941" y="3423445"/>
            <a:ext cx="8962844" cy="646331"/>
          </a:xfrm>
          <a:prstGeom prst="rect">
            <a:avLst/>
          </a:prstGeom>
          <a:noFill/>
        </p:spPr>
        <p:txBody>
          <a:bodyPr wrap="square" rtlCol="0">
            <a:spAutoFit/>
          </a:bodyPr>
          <a:lstStyle/>
          <a:p>
            <a:r>
              <a:rPr lang="ja-JP" altLang="en-US" sz="3600" b="1" dirty="0">
                <a:solidFill>
                  <a:srgbClr val="FF0000"/>
                </a:solidFill>
              </a:rPr>
              <a:t>ミソ</a:t>
            </a:r>
            <a:r>
              <a:rPr lang="en-US" altLang="ja-JP" sz="3600" b="1" dirty="0">
                <a:solidFill>
                  <a:srgbClr val="FF0000"/>
                </a:solidFill>
              </a:rPr>
              <a:t>|</a:t>
            </a:r>
            <a:r>
              <a:rPr lang="ja-JP" altLang="en-US" sz="3600" b="1" dirty="0">
                <a:solidFill>
                  <a:srgbClr val="FF0000"/>
                </a:solidFill>
              </a:rPr>
              <a:t>ソｰミﾌｧミレ</a:t>
            </a:r>
            <a:r>
              <a:rPr lang="en-US" altLang="ja-JP" sz="3600" b="1" dirty="0">
                <a:solidFill>
                  <a:srgbClr val="FF0000"/>
                </a:solidFill>
              </a:rPr>
              <a:t>|</a:t>
            </a:r>
            <a:r>
              <a:rPr lang="ja-JP" altLang="en-US" sz="3600" b="1" dirty="0">
                <a:solidFill>
                  <a:srgbClr val="FF0000"/>
                </a:solidFill>
              </a:rPr>
              <a:t>ーードレ</a:t>
            </a:r>
            <a:r>
              <a:rPr lang="en-US" altLang="ja-JP" sz="3600" b="1" dirty="0">
                <a:solidFill>
                  <a:srgbClr val="FF0000"/>
                </a:solidFill>
              </a:rPr>
              <a:t>|</a:t>
            </a:r>
            <a:r>
              <a:rPr lang="ja-JP" altLang="en-US" sz="3600" b="1" dirty="0">
                <a:solidFill>
                  <a:srgbClr val="FF0000"/>
                </a:solidFill>
              </a:rPr>
              <a:t>ミーレー</a:t>
            </a:r>
            <a:r>
              <a:rPr lang="en-US" altLang="ja-JP" sz="3600" b="1" dirty="0">
                <a:solidFill>
                  <a:srgbClr val="FF0000"/>
                </a:solidFill>
              </a:rPr>
              <a:t>|</a:t>
            </a:r>
            <a:r>
              <a:rPr lang="ja-JP" altLang="en-US" sz="3600" b="1" dirty="0">
                <a:solidFill>
                  <a:srgbClr val="FF0000"/>
                </a:solidFill>
              </a:rPr>
              <a:t>ドー</a:t>
            </a:r>
            <a:endParaRPr kumimoji="1" lang="ja-JP" altLang="en-US" sz="3600" b="1" dirty="0">
              <a:solidFill>
                <a:srgbClr val="FF0000"/>
              </a:solidFill>
            </a:endParaRPr>
          </a:p>
        </p:txBody>
      </p:sp>
      <p:sp>
        <p:nvSpPr>
          <p:cNvPr id="1340" name="右大かっこ 11"/>
          <p:cNvSpPr/>
          <p:nvPr/>
        </p:nvSpPr>
        <p:spPr>
          <a:xfrm>
            <a:off x="2298628" y="3000022"/>
            <a:ext cx="430071" cy="3203868"/>
          </a:xfrm>
          <a:prstGeom prst="rightBracket">
            <a:avLst/>
          </a:prstGeom>
          <a:noFill/>
          <a:ln w="10160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E2D083AA-2686-1165-4110-F1035B975002}"/>
              </a:ext>
            </a:extLst>
          </p:cNvPr>
          <p:cNvGraphicFramePr>
            <a:graphicFrameLocks noGrp="1"/>
          </p:cNvGraphicFramePr>
          <p:nvPr>
            <p:extLst>
              <p:ext uri="{D42A27DB-BD31-4B8C-83A1-F6EECF244321}">
                <p14:modId xmlns:p14="http://schemas.microsoft.com/office/powerpoint/2010/main" val="2705233257"/>
              </p:ext>
            </p:extLst>
          </p:nvPr>
        </p:nvGraphicFramePr>
        <p:xfrm>
          <a:off x="1297939" y="1057016"/>
          <a:ext cx="879142" cy="5334903"/>
        </p:xfrm>
        <a:graphic>
          <a:graphicData uri="http://schemas.openxmlformats.org/drawingml/2006/table">
            <a:tbl>
              <a:tblPr firstRow="1" bandRow="1">
                <a:tableStyleId>{5C22544A-7EE6-4342-B048-85BDC9FD1C3A}</a:tableStyleId>
              </a:tblPr>
              <a:tblGrid>
                <a:gridCol w="879142">
                  <a:extLst>
                    <a:ext uri="{9D8B030D-6E8A-4147-A177-3AD203B41FA5}">
                      <a16:colId xmlns:a16="http://schemas.microsoft.com/office/drawing/2014/main" val="2516758533"/>
                    </a:ext>
                  </a:extLst>
                </a:gridCol>
              </a:tblGrid>
              <a:tr h="592767">
                <a:tc>
                  <a:txBody>
                    <a:bodyPr/>
                    <a:lstStyle/>
                    <a:p>
                      <a:pPr algn="ctr"/>
                      <a:r>
                        <a:rPr kumimoji="1" lang="ja-JP" altLang="en-US" sz="2600" b="1" dirty="0">
                          <a:solidFill>
                            <a:schemeClr val="tx1"/>
                          </a:solidFill>
                        </a:rPr>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69644"/>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6826249"/>
                  </a:ext>
                </a:extLst>
              </a:tr>
              <a:tr h="592767">
                <a:tc>
                  <a:txBody>
                    <a:bodyPr/>
                    <a:lstStyle/>
                    <a:p>
                      <a:pPr algn="ctr"/>
                      <a:r>
                        <a:rPr kumimoji="1" lang="ja-JP" altLang="en-US" sz="2600" b="1" dirty="0"/>
                        <a:t>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6002735"/>
                  </a:ext>
                </a:extLst>
              </a:tr>
              <a:tr h="592767">
                <a:tc>
                  <a:txBody>
                    <a:bodyPr/>
                    <a:lstStyle/>
                    <a:p>
                      <a:pPr algn="ctr"/>
                      <a:r>
                        <a:rPr kumimoji="1" lang="ja-JP" altLang="en-US" sz="2600" b="1" dirty="0"/>
                        <a:t>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262708"/>
                  </a:ext>
                </a:extLst>
              </a:tr>
              <a:tr h="592767">
                <a:tc>
                  <a:txBody>
                    <a:bodyPr/>
                    <a:lstStyle/>
                    <a:p>
                      <a:pPr algn="ctr"/>
                      <a:r>
                        <a:rPr kumimoji="1" lang="ja-JP" altLang="en-US" sz="2600" b="1" dirty="0"/>
                        <a:t>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065167"/>
                  </a:ext>
                </a:extLst>
              </a:tr>
              <a:tr h="592767">
                <a:tc>
                  <a:txBody>
                    <a:bodyPr/>
                    <a:lstStyle/>
                    <a:p>
                      <a:pPr algn="ctr"/>
                      <a:r>
                        <a:rPr kumimoji="1" lang="ja-JP" altLang="en-US" sz="2600" b="1" dirty="0"/>
                        <a:t>ファ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283330"/>
                  </a:ext>
                </a:extLst>
              </a:tr>
              <a:tr h="592767">
                <a:tc>
                  <a:txBody>
                    <a:bodyPr/>
                    <a:lstStyle/>
                    <a:p>
                      <a:pPr algn="ctr"/>
                      <a:r>
                        <a:rPr kumimoji="1" lang="ja-JP" altLang="en-US" sz="2600" b="1" dirty="0"/>
                        <a:t>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2328925"/>
                  </a:ext>
                </a:extLst>
              </a:tr>
              <a:tr h="592767">
                <a:tc>
                  <a:txBody>
                    <a:bodyPr/>
                    <a:lstStyle/>
                    <a:p>
                      <a:pPr algn="ctr"/>
                      <a:r>
                        <a:rPr kumimoji="1" lang="ja-JP" altLang="en-US" sz="2600" b="1" dirty="0"/>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068767"/>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467484"/>
                  </a:ext>
                </a:extLst>
              </a:tr>
            </a:tbl>
          </a:graphicData>
        </a:graphic>
      </p:graphicFrame>
      <p:sp>
        <p:nvSpPr>
          <p:cNvPr id="2" name="テキスト ボックス 1">
            <a:extLst>
              <a:ext uri="{FF2B5EF4-FFF2-40B4-BE49-F238E27FC236}">
                <a16:creationId xmlns:a16="http://schemas.microsoft.com/office/drawing/2014/main" id="{51529CD4-83F6-789B-0159-49BED5DE78B3}"/>
              </a:ext>
            </a:extLst>
          </p:cNvPr>
          <p:cNvSpPr txBox="1"/>
          <p:nvPr/>
        </p:nvSpPr>
        <p:spPr>
          <a:xfrm>
            <a:off x="710214" y="1057016"/>
            <a:ext cx="466178" cy="1200329"/>
          </a:xfrm>
          <a:prstGeom prst="rect">
            <a:avLst/>
          </a:prstGeom>
          <a:noFill/>
        </p:spPr>
        <p:txBody>
          <a:bodyPr wrap="square" rtlCol="0">
            <a:spAutoFit/>
          </a:bodyPr>
          <a:lstStyle/>
          <a:p>
            <a:r>
              <a:rPr kumimoji="1" lang="ja-JP" altLang="en-US" sz="2400" b="1" dirty="0"/>
              <a:t>↑高い</a:t>
            </a:r>
          </a:p>
        </p:txBody>
      </p:sp>
      <p:sp>
        <p:nvSpPr>
          <p:cNvPr id="4" name="テキスト ボックス 3">
            <a:extLst>
              <a:ext uri="{FF2B5EF4-FFF2-40B4-BE49-F238E27FC236}">
                <a16:creationId xmlns:a16="http://schemas.microsoft.com/office/drawing/2014/main" id="{636A5615-1709-E137-25FA-8C296793D2C7}"/>
              </a:ext>
            </a:extLst>
          </p:cNvPr>
          <p:cNvSpPr txBox="1"/>
          <p:nvPr/>
        </p:nvSpPr>
        <p:spPr>
          <a:xfrm>
            <a:off x="710214" y="5275389"/>
            <a:ext cx="466178" cy="1200329"/>
          </a:xfrm>
          <a:prstGeom prst="rect">
            <a:avLst/>
          </a:prstGeom>
          <a:noFill/>
        </p:spPr>
        <p:txBody>
          <a:bodyPr wrap="square" rtlCol="0">
            <a:spAutoFit/>
          </a:bodyPr>
          <a:lstStyle/>
          <a:p>
            <a:r>
              <a:rPr lang="ja-JP" altLang="en-US" sz="2400" b="1" dirty="0"/>
              <a:t>低</a:t>
            </a:r>
            <a:r>
              <a:rPr kumimoji="1" lang="ja-JP" altLang="en-US" sz="2400" b="1" dirty="0"/>
              <a:t>い↓</a:t>
            </a:r>
          </a:p>
        </p:txBody>
      </p:sp>
      <p:sp>
        <p:nvSpPr>
          <p:cNvPr id="5" name="テキスト ボックス 4">
            <a:extLst>
              <a:ext uri="{FF2B5EF4-FFF2-40B4-BE49-F238E27FC236}">
                <a16:creationId xmlns:a16="http://schemas.microsoft.com/office/drawing/2014/main" id="{79EDC968-2FBB-CE47-DCE0-B9E6E7344E73}"/>
              </a:ext>
            </a:extLst>
          </p:cNvPr>
          <p:cNvSpPr txBox="1"/>
          <p:nvPr/>
        </p:nvSpPr>
        <p:spPr>
          <a:xfrm>
            <a:off x="3124940" y="1054072"/>
            <a:ext cx="8637973" cy="1077218"/>
          </a:xfrm>
          <a:prstGeom prst="rect">
            <a:avLst/>
          </a:prstGeom>
          <a:noFill/>
        </p:spPr>
        <p:txBody>
          <a:bodyPr wrap="square" rtlCol="0">
            <a:spAutoFit/>
          </a:bodyPr>
          <a:lstStyle/>
          <a:p>
            <a:r>
              <a:rPr lang="ja-JP" altLang="en-US" sz="3200" b="1" dirty="0"/>
              <a:t>主な旋律である①のパートを階名で歌って</a:t>
            </a:r>
            <a:endParaRPr lang="en-US" altLang="ja-JP" sz="3200" b="1" dirty="0"/>
          </a:p>
          <a:p>
            <a:r>
              <a:rPr lang="ja-JP" altLang="en-US" sz="3200" b="1" dirty="0"/>
              <a:t>みましょう。</a:t>
            </a:r>
            <a:endParaRPr kumimoji="1" lang="en-US" altLang="ja-JP" sz="3200" b="1" dirty="0"/>
          </a:p>
        </p:txBody>
      </p:sp>
      <p:cxnSp>
        <p:nvCxnSpPr>
          <p:cNvPr id="7" name="直線コネクタ 6">
            <a:extLst>
              <a:ext uri="{FF2B5EF4-FFF2-40B4-BE49-F238E27FC236}">
                <a16:creationId xmlns:a16="http://schemas.microsoft.com/office/drawing/2014/main" id="{B6E37CB7-D37E-A207-2848-065D0373A0A3}"/>
              </a:ext>
            </a:extLst>
          </p:cNvPr>
          <p:cNvCxnSpPr/>
          <p:nvPr/>
        </p:nvCxnSpPr>
        <p:spPr>
          <a:xfrm>
            <a:off x="1589103" y="1695634"/>
            <a:ext cx="33735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直線コネクタ 7">
            <a:extLst>
              <a:ext uri="{FF2B5EF4-FFF2-40B4-BE49-F238E27FC236}">
                <a16:creationId xmlns:a16="http://schemas.microsoft.com/office/drawing/2014/main" id="{02FAC285-0771-7BEB-A105-3CCD517EDD26}"/>
              </a:ext>
            </a:extLst>
          </p:cNvPr>
          <p:cNvCxnSpPr/>
          <p:nvPr/>
        </p:nvCxnSpPr>
        <p:spPr>
          <a:xfrm>
            <a:off x="1589103" y="1146698"/>
            <a:ext cx="337351" cy="0"/>
          </a:xfrm>
          <a:prstGeom prst="line">
            <a:avLst/>
          </a:prstGeom>
          <a:ln w="28575"/>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19FEC92C-103C-6EDD-9841-DA0EABEE509C}"/>
              </a:ext>
            </a:extLst>
          </p:cNvPr>
          <p:cNvSpPr txBox="1"/>
          <p:nvPr/>
        </p:nvSpPr>
        <p:spPr>
          <a:xfrm>
            <a:off x="3124940" y="4798335"/>
            <a:ext cx="8637973" cy="1077218"/>
          </a:xfrm>
          <a:prstGeom prst="rect">
            <a:avLst/>
          </a:prstGeom>
          <a:noFill/>
        </p:spPr>
        <p:txBody>
          <a:bodyPr wrap="square" rtlCol="0">
            <a:spAutoFit/>
          </a:bodyPr>
          <a:lstStyle/>
          <a:p>
            <a:r>
              <a:rPr lang="ja-JP" altLang="en-US" sz="3200" b="1" dirty="0"/>
              <a:t>階名で歌ってみると、</a:t>
            </a:r>
            <a:endParaRPr lang="en-US" altLang="ja-JP" sz="3200" b="1" dirty="0"/>
          </a:p>
          <a:p>
            <a:r>
              <a:rPr lang="ja-JP" altLang="en-US" sz="3200" b="1" dirty="0"/>
              <a:t>①のパートは ド～ラ の音域だと分かりますね。</a:t>
            </a:r>
            <a:endParaRPr kumimoji="1" lang="en-US" altLang="ja-JP" sz="3200" b="1"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40"/>
                                        </p:tgtEl>
                                        <p:attrNameLst>
                                          <p:attrName>style.visibility</p:attrName>
                                        </p:attrNameLst>
                                      </p:cBhvr>
                                      <p:to>
                                        <p:strVal val="visible"/>
                                      </p:to>
                                    </p:set>
                                    <p:animEffect transition="in" filter="fade">
                                      <p:cBhvr>
                                        <p:cTn id="7" dur="500"/>
                                        <p:tgtEl>
                                          <p:spTgt spid="134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0" grpId="0" bldLvl="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テキスト ボックス 5"/>
          <p:cNvSpPr txBox="1"/>
          <p:nvPr/>
        </p:nvSpPr>
        <p:spPr>
          <a:xfrm>
            <a:off x="3160580" y="2038055"/>
            <a:ext cx="9170633" cy="646331"/>
          </a:xfrm>
          <a:prstGeom prst="rect">
            <a:avLst/>
          </a:prstGeom>
          <a:noFill/>
        </p:spPr>
        <p:txBody>
          <a:bodyPr wrap="square" rtlCol="0">
            <a:spAutoFit/>
          </a:bodyPr>
          <a:lstStyle/>
          <a:p>
            <a:r>
              <a:rPr lang="ja-JP" altLang="en-US" sz="3600" b="1" dirty="0">
                <a:solidFill>
                  <a:srgbClr val="0070C0"/>
                </a:solidFill>
              </a:rPr>
              <a:t>ドミ</a:t>
            </a:r>
            <a:r>
              <a:rPr lang="en-US" altLang="ja-JP" sz="3600" b="1" dirty="0">
                <a:solidFill>
                  <a:srgbClr val="0070C0"/>
                </a:solidFill>
              </a:rPr>
              <a:t>|</a:t>
            </a:r>
            <a:r>
              <a:rPr lang="ja-JP" altLang="en-US" sz="3600" b="1" dirty="0">
                <a:solidFill>
                  <a:srgbClr val="0070C0"/>
                </a:solidFill>
              </a:rPr>
              <a:t>ソｰミソラソ</a:t>
            </a:r>
            <a:r>
              <a:rPr lang="en-US" altLang="ja-JP" sz="3600" b="1" dirty="0">
                <a:solidFill>
                  <a:srgbClr val="0070C0"/>
                </a:solidFill>
              </a:rPr>
              <a:t>|</a:t>
            </a:r>
            <a:r>
              <a:rPr lang="ja-JP" altLang="en-US" sz="3600" b="1" dirty="0">
                <a:solidFill>
                  <a:srgbClr val="0070C0"/>
                </a:solidFill>
              </a:rPr>
              <a:t>ーードド</a:t>
            </a:r>
            <a:r>
              <a:rPr lang="en-US" altLang="ja-JP" sz="3600" b="1" dirty="0">
                <a:solidFill>
                  <a:srgbClr val="0070C0"/>
                </a:solidFill>
              </a:rPr>
              <a:t>|</a:t>
            </a:r>
            <a:r>
              <a:rPr lang="ja-JP" altLang="en-US" sz="3600" b="1" dirty="0">
                <a:solidFill>
                  <a:srgbClr val="0070C0"/>
                </a:solidFill>
              </a:rPr>
              <a:t>ドーーー</a:t>
            </a:r>
            <a:r>
              <a:rPr lang="en-US" altLang="ja-JP" sz="3600" b="1" dirty="0">
                <a:solidFill>
                  <a:srgbClr val="0070C0"/>
                </a:solidFill>
              </a:rPr>
              <a:t>|</a:t>
            </a:r>
            <a:r>
              <a:rPr lang="ja-JP" altLang="en-US" sz="3600" b="1" dirty="0">
                <a:solidFill>
                  <a:srgbClr val="0070C0"/>
                </a:solidFill>
              </a:rPr>
              <a:t>ドー</a:t>
            </a:r>
            <a:endParaRPr kumimoji="1" lang="ja-JP" altLang="en-US" sz="3600" b="1" dirty="0">
              <a:solidFill>
                <a:srgbClr val="0070C0"/>
              </a:solidFill>
            </a:endParaRPr>
          </a:p>
        </p:txBody>
      </p:sp>
      <p:sp>
        <p:nvSpPr>
          <p:cNvPr id="1349" name="タイトル 1"/>
          <p:cNvSpPr>
            <a:spLocks noGrp="1"/>
          </p:cNvSpPr>
          <p:nvPr>
            <p:ph type="title"/>
          </p:nvPr>
        </p:nvSpPr>
        <p:spPr>
          <a:xfrm>
            <a:off x="516835" y="49506"/>
            <a:ext cx="3021496" cy="1325563"/>
          </a:xfrm>
        </p:spPr>
        <p:txBody>
          <a:bodyPr/>
          <a:lstStyle/>
          <a:p>
            <a:r>
              <a:rPr lang="ja-JP" altLang="en-US" b="1" dirty="0">
                <a:solidFill>
                  <a:srgbClr val="0070C0"/>
                </a:solidFill>
                <a:latin typeface="+mn-ea"/>
                <a:ea typeface="+mn-ea"/>
              </a:rPr>
              <a:t>②のパート</a:t>
            </a:r>
            <a:endParaRPr kumimoji="1" lang="ja-JP" altLang="en-US" b="1" dirty="0">
              <a:solidFill>
                <a:srgbClr val="0070C0"/>
              </a:solidFill>
              <a:latin typeface="+mn-ea"/>
              <a:ea typeface="+mn-ea"/>
            </a:endParaRPr>
          </a:p>
        </p:txBody>
      </p:sp>
      <p:sp>
        <p:nvSpPr>
          <p:cNvPr id="1350" name="テキスト ボックス 9"/>
          <p:cNvSpPr txBox="1"/>
          <p:nvPr/>
        </p:nvSpPr>
        <p:spPr>
          <a:xfrm>
            <a:off x="3160580" y="3197472"/>
            <a:ext cx="8939684" cy="646331"/>
          </a:xfrm>
          <a:prstGeom prst="rect">
            <a:avLst/>
          </a:prstGeom>
          <a:noFill/>
        </p:spPr>
        <p:txBody>
          <a:bodyPr wrap="square" rtlCol="0">
            <a:spAutoFit/>
          </a:bodyPr>
          <a:lstStyle/>
          <a:p>
            <a:r>
              <a:rPr lang="ja-JP" altLang="en-US" sz="3600" b="1" dirty="0">
                <a:solidFill>
                  <a:srgbClr val="0070C0"/>
                </a:solidFill>
              </a:rPr>
              <a:t>ミソ</a:t>
            </a:r>
            <a:r>
              <a:rPr lang="en-US" altLang="ja-JP" sz="3600" b="1" dirty="0">
                <a:solidFill>
                  <a:srgbClr val="0070C0"/>
                </a:solidFill>
              </a:rPr>
              <a:t>|</a:t>
            </a:r>
            <a:r>
              <a:rPr lang="ja-JP" altLang="en-US" sz="3600" b="1" dirty="0">
                <a:solidFill>
                  <a:srgbClr val="0070C0"/>
                </a:solidFill>
              </a:rPr>
              <a:t>ソｰミﾌｧミレ</a:t>
            </a:r>
            <a:r>
              <a:rPr lang="en-US" altLang="ja-JP" sz="3600" b="1" dirty="0">
                <a:solidFill>
                  <a:srgbClr val="0070C0"/>
                </a:solidFill>
              </a:rPr>
              <a:t>|</a:t>
            </a:r>
            <a:r>
              <a:rPr lang="ja-JP" altLang="en-US" sz="3600" b="1" dirty="0">
                <a:solidFill>
                  <a:srgbClr val="0070C0"/>
                </a:solidFill>
              </a:rPr>
              <a:t>ーードド</a:t>
            </a:r>
            <a:r>
              <a:rPr lang="en-US" altLang="ja-JP" sz="3600" b="1" dirty="0">
                <a:solidFill>
                  <a:srgbClr val="0070C0"/>
                </a:solidFill>
              </a:rPr>
              <a:t>|</a:t>
            </a:r>
            <a:r>
              <a:rPr lang="ja-JP" altLang="en-US" sz="3600" b="1" dirty="0">
                <a:solidFill>
                  <a:srgbClr val="0070C0"/>
                </a:solidFill>
              </a:rPr>
              <a:t>ドーシー</a:t>
            </a:r>
            <a:r>
              <a:rPr lang="en-US" altLang="ja-JP" sz="3600" b="1" dirty="0">
                <a:solidFill>
                  <a:srgbClr val="0070C0"/>
                </a:solidFill>
              </a:rPr>
              <a:t>|</a:t>
            </a:r>
            <a:r>
              <a:rPr lang="ja-JP" altLang="en-US" sz="3600" b="1" dirty="0">
                <a:solidFill>
                  <a:srgbClr val="0070C0"/>
                </a:solidFill>
              </a:rPr>
              <a:t>ドー</a:t>
            </a:r>
            <a:endParaRPr kumimoji="1" lang="ja-JP" altLang="en-US" sz="3600" b="1" dirty="0">
              <a:solidFill>
                <a:srgbClr val="0070C0"/>
              </a:solidFill>
            </a:endParaRPr>
          </a:p>
        </p:txBody>
      </p:sp>
      <p:sp>
        <p:nvSpPr>
          <p:cNvPr id="1352" name="右大かっこ 11"/>
          <p:cNvSpPr/>
          <p:nvPr/>
        </p:nvSpPr>
        <p:spPr>
          <a:xfrm>
            <a:off x="2670932" y="1943179"/>
            <a:ext cx="244548" cy="836085"/>
          </a:xfrm>
          <a:prstGeom prst="rightBracket">
            <a:avLst/>
          </a:prstGeom>
          <a:ln w="101600">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354" name="直線コネクタ 6"/>
          <p:cNvCxnSpPr/>
          <p:nvPr/>
        </p:nvCxnSpPr>
        <p:spPr>
          <a:xfrm>
            <a:off x="8079582" y="2025225"/>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55" name="直線コネクタ 12"/>
          <p:cNvCxnSpPr/>
          <p:nvPr/>
        </p:nvCxnSpPr>
        <p:spPr>
          <a:xfrm>
            <a:off x="8521150" y="2028595"/>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56" name="直線コネクタ 13"/>
          <p:cNvCxnSpPr/>
          <p:nvPr/>
        </p:nvCxnSpPr>
        <p:spPr>
          <a:xfrm>
            <a:off x="9131519" y="204847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57" name="直線コネクタ 14"/>
          <p:cNvCxnSpPr/>
          <p:nvPr/>
        </p:nvCxnSpPr>
        <p:spPr>
          <a:xfrm>
            <a:off x="11118576" y="205030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58" name="直線コネクタ 15"/>
          <p:cNvCxnSpPr/>
          <p:nvPr/>
        </p:nvCxnSpPr>
        <p:spPr>
          <a:xfrm>
            <a:off x="11156149" y="3187074"/>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59" name="直線コネクタ 16"/>
          <p:cNvCxnSpPr/>
          <p:nvPr/>
        </p:nvCxnSpPr>
        <p:spPr>
          <a:xfrm>
            <a:off x="9131519" y="3187074"/>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60" name="直線コネクタ 17"/>
          <p:cNvCxnSpPr/>
          <p:nvPr/>
        </p:nvCxnSpPr>
        <p:spPr>
          <a:xfrm>
            <a:off x="8521150" y="3187074"/>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61" name="直線コネクタ 18"/>
          <p:cNvCxnSpPr/>
          <p:nvPr/>
        </p:nvCxnSpPr>
        <p:spPr>
          <a:xfrm>
            <a:off x="8077977" y="3174434"/>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62" name="右大かっこ 19"/>
          <p:cNvSpPr/>
          <p:nvPr/>
        </p:nvSpPr>
        <p:spPr>
          <a:xfrm>
            <a:off x="2352481" y="1943178"/>
            <a:ext cx="224041" cy="4346713"/>
          </a:xfrm>
          <a:prstGeom prst="rightBracket">
            <a:avLst/>
          </a:prstGeom>
          <a:ln w="635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aphicFrame>
        <p:nvGraphicFramePr>
          <p:cNvPr id="2" name="表 1">
            <a:extLst>
              <a:ext uri="{FF2B5EF4-FFF2-40B4-BE49-F238E27FC236}">
                <a16:creationId xmlns:a16="http://schemas.microsoft.com/office/drawing/2014/main" id="{331FD6A3-AD52-F519-E5D8-0853E7096156}"/>
              </a:ext>
            </a:extLst>
          </p:cNvPr>
          <p:cNvGraphicFramePr>
            <a:graphicFrameLocks noGrp="1"/>
          </p:cNvGraphicFramePr>
          <p:nvPr>
            <p:extLst>
              <p:ext uri="{D42A27DB-BD31-4B8C-83A1-F6EECF244321}">
                <p14:modId xmlns:p14="http://schemas.microsoft.com/office/powerpoint/2010/main" val="3107947702"/>
              </p:ext>
            </p:extLst>
          </p:nvPr>
        </p:nvGraphicFramePr>
        <p:xfrm>
          <a:off x="1297939" y="1057016"/>
          <a:ext cx="879142" cy="5334903"/>
        </p:xfrm>
        <a:graphic>
          <a:graphicData uri="http://schemas.openxmlformats.org/drawingml/2006/table">
            <a:tbl>
              <a:tblPr firstRow="1" bandRow="1">
                <a:tableStyleId>{5C22544A-7EE6-4342-B048-85BDC9FD1C3A}</a:tableStyleId>
              </a:tblPr>
              <a:tblGrid>
                <a:gridCol w="879142">
                  <a:extLst>
                    <a:ext uri="{9D8B030D-6E8A-4147-A177-3AD203B41FA5}">
                      <a16:colId xmlns:a16="http://schemas.microsoft.com/office/drawing/2014/main" val="2516758533"/>
                    </a:ext>
                  </a:extLst>
                </a:gridCol>
              </a:tblGrid>
              <a:tr h="592767">
                <a:tc>
                  <a:txBody>
                    <a:bodyPr/>
                    <a:lstStyle/>
                    <a:p>
                      <a:pPr algn="ctr"/>
                      <a:r>
                        <a:rPr kumimoji="1" lang="ja-JP" altLang="en-US" sz="2600" b="1" dirty="0">
                          <a:solidFill>
                            <a:schemeClr val="tx1"/>
                          </a:solidFill>
                        </a:rPr>
                        <a:t>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69644"/>
                  </a:ext>
                </a:extLst>
              </a:tr>
              <a:tr h="592767">
                <a:tc>
                  <a:txBody>
                    <a:bodyPr/>
                    <a:lstStyle/>
                    <a:p>
                      <a:pPr algn="ctr"/>
                      <a:r>
                        <a:rPr kumimoji="1" lang="ja-JP" altLang="en-US" sz="2600" b="1" dirty="0"/>
                        <a:t>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6826249"/>
                  </a:ext>
                </a:extLst>
              </a:tr>
              <a:tr h="592767">
                <a:tc>
                  <a:txBody>
                    <a:bodyPr/>
                    <a:lstStyle/>
                    <a:p>
                      <a:pPr algn="ctr"/>
                      <a:r>
                        <a:rPr kumimoji="1" lang="ja-JP" altLang="en-US" sz="2600" b="1" dirty="0"/>
                        <a:t>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6002735"/>
                  </a:ext>
                </a:extLst>
              </a:tr>
              <a:tr h="592767">
                <a:tc>
                  <a:txBody>
                    <a:bodyPr/>
                    <a:lstStyle/>
                    <a:p>
                      <a:pPr algn="ctr"/>
                      <a:r>
                        <a:rPr kumimoji="1" lang="ja-JP" altLang="en-US" sz="2600" b="1" dirty="0"/>
                        <a:t>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262708"/>
                  </a:ext>
                </a:extLst>
              </a:tr>
              <a:tr h="592767">
                <a:tc>
                  <a:txBody>
                    <a:bodyPr/>
                    <a:lstStyle/>
                    <a:p>
                      <a:pPr algn="ctr"/>
                      <a:r>
                        <a:rPr kumimoji="1" lang="ja-JP" altLang="en-US" sz="2600" b="1" dirty="0"/>
                        <a:t>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065167"/>
                  </a:ext>
                </a:extLst>
              </a:tr>
              <a:tr h="592767">
                <a:tc>
                  <a:txBody>
                    <a:bodyPr/>
                    <a:lstStyle/>
                    <a:p>
                      <a:pPr algn="ctr"/>
                      <a:r>
                        <a:rPr kumimoji="1" lang="ja-JP" altLang="en-US" sz="2600" b="1" dirty="0"/>
                        <a:t>ファ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283330"/>
                  </a:ext>
                </a:extLst>
              </a:tr>
              <a:tr h="592767">
                <a:tc>
                  <a:txBody>
                    <a:bodyPr/>
                    <a:lstStyle/>
                    <a:p>
                      <a:pPr algn="ctr"/>
                      <a:r>
                        <a:rPr kumimoji="1" lang="ja-JP" altLang="en-US" sz="2600" b="1" dirty="0"/>
                        <a:t>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2328925"/>
                  </a:ext>
                </a:extLst>
              </a:tr>
              <a:tr h="592767">
                <a:tc>
                  <a:txBody>
                    <a:bodyPr/>
                    <a:lstStyle/>
                    <a:p>
                      <a:pPr algn="ctr"/>
                      <a:r>
                        <a:rPr kumimoji="1" lang="ja-JP" altLang="en-US" sz="2600" b="1" dirty="0"/>
                        <a:t>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068767"/>
                  </a:ext>
                </a:extLst>
              </a:tr>
              <a:tr h="592767">
                <a:tc>
                  <a:txBody>
                    <a:bodyPr/>
                    <a:lstStyle/>
                    <a:p>
                      <a:pPr algn="ctr"/>
                      <a:r>
                        <a:rPr kumimoji="1" lang="ja-JP" altLang="en-US" sz="2600" b="1" dirty="0"/>
                        <a:t>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467484"/>
                  </a:ext>
                </a:extLst>
              </a:tr>
            </a:tbl>
          </a:graphicData>
        </a:graphic>
      </p:graphicFrame>
      <p:sp>
        <p:nvSpPr>
          <p:cNvPr id="3" name="テキスト ボックス 2">
            <a:extLst>
              <a:ext uri="{FF2B5EF4-FFF2-40B4-BE49-F238E27FC236}">
                <a16:creationId xmlns:a16="http://schemas.microsoft.com/office/drawing/2014/main" id="{8DC5FFFA-A8B4-45B4-400E-A0B78997C12B}"/>
              </a:ext>
            </a:extLst>
          </p:cNvPr>
          <p:cNvSpPr txBox="1"/>
          <p:nvPr/>
        </p:nvSpPr>
        <p:spPr>
          <a:xfrm>
            <a:off x="710214" y="1057016"/>
            <a:ext cx="466178" cy="1200329"/>
          </a:xfrm>
          <a:prstGeom prst="rect">
            <a:avLst/>
          </a:prstGeom>
          <a:noFill/>
        </p:spPr>
        <p:txBody>
          <a:bodyPr wrap="square" rtlCol="0">
            <a:spAutoFit/>
          </a:bodyPr>
          <a:lstStyle/>
          <a:p>
            <a:r>
              <a:rPr kumimoji="1" lang="ja-JP" altLang="en-US" sz="2400" b="1" dirty="0"/>
              <a:t>↑高い</a:t>
            </a:r>
          </a:p>
        </p:txBody>
      </p:sp>
      <p:sp>
        <p:nvSpPr>
          <p:cNvPr id="4" name="テキスト ボックス 3">
            <a:extLst>
              <a:ext uri="{FF2B5EF4-FFF2-40B4-BE49-F238E27FC236}">
                <a16:creationId xmlns:a16="http://schemas.microsoft.com/office/drawing/2014/main" id="{7F7FE5E0-88DD-4CA0-4A52-E031292CAB64}"/>
              </a:ext>
            </a:extLst>
          </p:cNvPr>
          <p:cNvSpPr txBox="1"/>
          <p:nvPr/>
        </p:nvSpPr>
        <p:spPr>
          <a:xfrm>
            <a:off x="710214" y="5275389"/>
            <a:ext cx="466178" cy="1200329"/>
          </a:xfrm>
          <a:prstGeom prst="rect">
            <a:avLst/>
          </a:prstGeom>
          <a:noFill/>
        </p:spPr>
        <p:txBody>
          <a:bodyPr wrap="square" rtlCol="0">
            <a:spAutoFit/>
          </a:bodyPr>
          <a:lstStyle/>
          <a:p>
            <a:r>
              <a:rPr lang="ja-JP" altLang="en-US" sz="2400" b="1" dirty="0"/>
              <a:t>低</a:t>
            </a:r>
            <a:r>
              <a:rPr kumimoji="1" lang="ja-JP" altLang="en-US" sz="2400" b="1" dirty="0"/>
              <a:t>い↓</a:t>
            </a:r>
          </a:p>
        </p:txBody>
      </p:sp>
      <p:graphicFrame>
        <p:nvGraphicFramePr>
          <p:cNvPr id="5" name="表 4">
            <a:extLst>
              <a:ext uri="{FF2B5EF4-FFF2-40B4-BE49-F238E27FC236}">
                <a16:creationId xmlns:a16="http://schemas.microsoft.com/office/drawing/2014/main" id="{ABADB526-8542-0431-CC2F-4201F50C033F}"/>
              </a:ext>
            </a:extLst>
          </p:cNvPr>
          <p:cNvGraphicFramePr>
            <a:graphicFrameLocks noGrp="1"/>
          </p:cNvGraphicFramePr>
          <p:nvPr>
            <p:extLst>
              <p:ext uri="{D42A27DB-BD31-4B8C-83A1-F6EECF244321}">
                <p14:modId xmlns:p14="http://schemas.microsoft.com/office/powerpoint/2010/main" val="1750924235"/>
              </p:ext>
            </p:extLst>
          </p:nvPr>
        </p:nvGraphicFramePr>
        <p:xfrm>
          <a:off x="1297939" y="1057016"/>
          <a:ext cx="879142" cy="5334903"/>
        </p:xfrm>
        <a:graphic>
          <a:graphicData uri="http://schemas.openxmlformats.org/drawingml/2006/table">
            <a:tbl>
              <a:tblPr firstRow="1" bandRow="1">
                <a:tableStyleId>{5C22544A-7EE6-4342-B048-85BDC9FD1C3A}</a:tableStyleId>
              </a:tblPr>
              <a:tblGrid>
                <a:gridCol w="879142">
                  <a:extLst>
                    <a:ext uri="{9D8B030D-6E8A-4147-A177-3AD203B41FA5}">
                      <a16:colId xmlns:a16="http://schemas.microsoft.com/office/drawing/2014/main" val="2516758533"/>
                    </a:ext>
                  </a:extLst>
                </a:gridCol>
              </a:tblGrid>
              <a:tr h="592767">
                <a:tc>
                  <a:txBody>
                    <a:bodyPr/>
                    <a:lstStyle/>
                    <a:p>
                      <a:pPr algn="ctr"/>
                      <a:r>
                        <a:rPr kumimoji="1" lang="ja-JP" altLang="en-US" sz="2600" b="1" dirty="0">
                          <a:solidFill>
                            <a:schemeClr val="tx1"/>
                          </a:solidFill>
                        </a:rPr>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69644"/>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6826249"/>
                  </a:ext>
                </a:extLst>
              </a:tr>
              <a:tr h="592767">
                <a:tc>
                  <a:txBody>
                    <a:bodyPr/>
                    <a:lstStyle/>
                    <a:p>
                      <a:pPr algn="ctr"/>
                      <a:r>
                        <a:rPr kumimoji="1" lang="ja-JP" altLang="en-US" sz="2600" b="1" dirty="0"/>
                        <a:t>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6002735"/>
                  </a:ext>
                </a:extLst>
              </a:tr>
              <a:tr h="592767">
                <a:tc>
                  <a:txBody>
                    <a:bodyPr/>
                    <a:lstStyle/>
                    <a:p>
                      <a:pPr algn="ctr"/>
                      <a:r>
                        <a:rPr kumimoji="1" lang="ja-JP" altLang="en-US" sz="2600" b="1" dirty="0"/>
                        <a:t>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262708"/>
                  </a:ext>
                </a:extLst>
              </a:tr>
              <a:tr h="592767">
                <a:tc>
                  <a:txBody>
                    <a:bodyPr/>
                    <a:lstStyle/>
                    <a:p>
                      <a:pPr algn="ctr"/>
                      <a:r>
                        <a:rPr kumimoji="1" lang="ja-JP" altLang="en-US" sz="2600" b="1" dirty="0"/>
                        <a:t>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065167"/>
                  </a:ext>
                </a:extLst>
              </a:tr>
              <a:tr h="592767">
                <a:tc>
                  <a:txBody>
                    <a:bodyPr/>
                    <a:lstStyle/>
                    <a:p>
                      <a:pPr algn="ctr"/>
                      <a:r>
                        <a:rPr kumimoji="1" lang="ja-JP" altLang="en-US" sz="2600" b="1" dirty="0"/>
                        <a:t>ファ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283330"/>
                  </a:ext>
                </a:extLst>
              </a:tr>
              <a:tr h="592767">
                <a:tc>
                  <a:txBody>
                    <a:bodyPr/>
                    <a:lstStyle/>
                    <a:p>
                      <a:pPr algn="ctr"/>
                      <a:r>
                        <a:rPr kumimoji="1" lang="ja-JP" altLang="en-US" sz="2600" b="1" dirty="0"/>
                        <a:t>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2328925"/>
                  </a:ext>
                </a:extLst>
              </a:tr>
              <a:tr h="592767">
                <a:tc>
                  <a:txBody>
                    <a:bodyPr/>
                    <a:lstStyle/>
                    <a:p>
                      <a:pPr algn="ctr"/>
                      <a:r>
                        <a:rPr kumimoji="1" lang="ja-JP" altLang="en-US" sz="2600" b="1" dirty="0"/>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068767"/>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467484"/>
                  </a:ext>
                </a:extLst>
              </a:tr>
            </a:tbl>
          </a:graphicData>
        </a:graphic>
      </p:graphicFrame>
      <p:cxnSp>
        <p:nvCxnSpPr>
          <p:cNvPr id="6" name="直線コネクタ 5">
            <a:extLst>
              <a:ext uri="{FF2B5EF4-FFF2-40B4-BE49-F238E27FC236}">
                <a16:creationId xmlns:a16="http://schemas.microsoft.com/office/drawing/2014/main" id="{C3C10F00-116E-9434-38A0-9624C8C4DCA5}"/>
              </a:ext>
            </a:extLst>
          </p:cNvPr>
          <p:cNvCxnSpPr/>
          <p:nvPr/>
        </p:nvCxnSpPr>
        <p:spPr>
          <a:xfrm>
            <a:off x="1589103" y="1695634"/>
            <a:ext cx="33735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3E5F5EFF-40AA-11FE-0B5D-5A3B23423F77}"/>
              </a:ext>
            </a:extLst>
          </p:cNvPr>
          <p:cNvCxnSpPr/>
          <p:nvPr/>
        </p:nvCxnSpPr>
        <p:spPr>
          <a:xfrm>
            <a:off x="1589103" y="1146698"/>
            <a:ext cx="337351"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テキスト ボックス 7">
            <a:extLst>
              <a:ext uri="{FF2B5EF4-FFF2-40B4-BE49-F238E27FC236}">
                <a16:creationId xmlns:a16="http://schemas.microsoft.com/office/drawing/2014/main" id="{A21EBFED-6E9A-766E-2EF4-F38701258CC2}"/>
              </a:ext>
            </a:extLst>
          </p:cNvPr>
          <p:cNvSpPr txBox="1"/>
          <p:nvPr/>
        </p:nvSpPr>
        <p:spPr>
          <a:xfrm>
            <a:off x="3160580" y="1110859"/>
            <a:ext cx="8637973" cy="584775"/>
          </a:xfrm>
          <a:prstGeom prst="rect">
            <a:avLst/>
          </a:prstGeom>
          <a:noFill/>
        </p:spPr>
        <p:txBody>
          <a:bodyPr wrap="square" rtlCol="0">
            <a:spAutoFit/>
          </a:bodyPr>
          <a:lstStyle/>
          <a:p>
            <a:r>
              <a:rPr lang="ja-JP" altLang="en-US" sz="3200" b="1" dirty="0"/>
              <a:t>②のパートを階名で歌ってみましょう。</a:t>
            </a:r>
            <a:endParaRPr kumimoji="1" lang="en-US" altLang="ja-JP" sz="3200" b="1" dirty="0"/>
          </a:p>
        </p:txBody>
      </p:sp>
      <p:sp>
        <p:nvSpPr>
          <p:cNvPr id="9" name="テキスト ボックス 8">
            <a:extLst>
              <a:ext uri="{FF2B5EF4-FFF2-40B4-BE49-F238E27FC236}">
                <a16:creationId xmlns:a16="http://schemas.microsoft.com/office/drawing/2014/main" id="{B76FDDE8-8D56-A1F8-B3F8-177F615679C6}"/>
              </a:ext>
            </a:extLst>
          </p:cNvPr>
          <p:cNvSpPr txBox="1"/>
          <p:nvPr/>
        </p:nvSpPr>
        <p:spPr>
          <a:xfrm>
            <a:off x="3311500" y="4633177"/>
            <a:ext cx="8637973" cy="1569660"/>
          </a:xfrm>
          <a:prstGeom prst="rect">
            <a:avLst/>
          </a:prstGeom>
          <a:noFill/>
        </p:spPr>
        <p:txBody>
          <a:bodyPr wrap="square" rtlCol="0">
            <a:spAutoFit/>
          </a:bodyPr>
          <a:lstStyle/>
          <a:p>
            <a:r>
              <a:rPr lang="ja-JP" altLang="en-US" sz="3200" b="1" dirty="0"/>
              <a:t>階名で歌ってみると、</a:t>
            </a:r>
            <a:endParaRPr lang="en-US" altLang="ja-JP" sz="3200" b="1" dirty="0"/>
          </a:p>
          <a:p>
            <a:r>
              <a:rPr lang="ja-JP" altLang="en-US" sz="3200" b="1" dirty="0"/>
              <a:t>②のパートは ド～ド の音が出てきますが、</a:t>
            </a:r>
            <a:endParaRPr lang="en-US" altLang="ja-JP" sz="3200" b="1" dirty="0"/>
          </a:p>
          <a:p>
            <a:r>
              <a:rPr lang="ja-JP" altLang="en-US" sz="3200" b="1" dirty="0"/>
              <a:t>シ・ドの高い音域が中心だと分かりますね。</a:t>
            </a:r>
            <a:endParaRPr kumimoji="1" lang="en-US" altLang="ja-JP" sz="3200" b="1" dirty="0"/>
          </a:p>
        </p:txBody>
      </p:sp>
      <p:cxnSp>
        <p:nvCxnSpPr>
          <p:cNvPr id="10" name="直線コネクタ 9">
            <a:extLst>
              <a:ext uri="{FF2B5EF4-FFF2-40B4-BE49-F238E27FC236}">
                <a16:creationId xmlns:a16="http://schemas.microsoft.com/office/drawing/2014/main" id="{8F5C08BF-F336-3523-3608-AB0EE2CA83AA}"/>
              </a:ext>
            </a:extLst>
          </p:cNvPr>
          <p:cNvCxnSpPr/>
          <p:nvPr/>
        </p:nvCxnSpPr>
        <p:spPr>
          <a:xfrm>
            <a:off x="6775142" y="5171786"/>
            <a:ext cx="33735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2400E8D2-BEF6-4FCD-3EA9-D98507438A85}"/>
              </a:ext>
            </a:extLst>
          </p:cNvPr>
          <p:cNvCxnSpPr/>
          <p:nvPr/>
        </p:nvCxnSpPr>
        <p:spPr>
          <a:xfrm>
            <a:off x="4245006" y="5638800"/>
            <a:ext cx="337351" cy="0"/>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2"/>
                                        </p:tgtEl>
                                        <p:attrNameLst>
                                          <p:attrName>style.visibility</p:attrName>
                                        </p:attrNameLst>
                                      </p:cBhvr>
                                      <p:to>
                                        <p:strVal val="visible"/>
                                      </p:to>
                                    </p:set>
                                    <p:animEffect transition="in" filter="fade">
                                      <p:cBhvr>
                                        <p:cTn id="7" dur="500"/>
                                        <p:tgtEl>
                                          <p:spTgt spid="13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52"/>
                                        </p:tgtEl>
                                        <p:attrNameLst>
                                          <p:attrName>style.visibility</p:attrName>
                                        </p:attrNameLst>
                                      </p:cBhvr>
                                      <p:to>
                                        <p:strVal val="visible"/>
                                      </p:to>
                                    </p:set>
                                    <p:animEffect transition="in" filter="fade">
                                      <p:cBhvr>
                                        <p:cTn id="12" dur="500"/>
                                        <p:tgtEl>
                                          <p:spTgt spid="135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par>
                                <p:cTn id="16" presetID="16" presetClass="entr" presetSubtype="21"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par>
                                <p:cTn id="19" presetID="16" presetClass="entr" presetSubtype="21"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arn(inVertical)">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2" grpId="0" bldLvl="0" animBg="1"/>
      <p:bldP spid="1362" grpId="0" bldLvl="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9" name="テキスト ボックス 5"/>
          <p:cNvSpPr txBox="1"/>
          <p:nvPr/>
        </p:nvSpPr>
        <p:spPr>
          <a:xfrm>
            <a:off x="2988173" y="2031953"/>
            <a:ext cx="9076580" cy="646331"/>
          </a:xfrm>
          <a:prstGeom prst="rect">
            <a:avLst/>
          </a:prstGeom>
          <a:noFill/>
        </p:spPr>
        <p:txBody>
          <a:bodyPr wrap="square" rtlCol="0">
            <a:spAutoFit/>
          </a:bodyPr>
          <a:lstStyle/>
          <a:p>
            <a:r>
              <a:rPr lang="ja-JP" altLang="en-US" sz="3600" b="1" dirty="0">
                <a:solidFill>
                  <a:srgbClr val="00B050"/>
                </a:solidFill>
              </a:rPr>
              <a:t>ドミ</a:t>
            </a:r>
            <a:r>
              <a:rPr lang="en-US" altLang="ja-JP" sz="3600" b="1" dirty="0">
                <a:solidFill>
                  <a:srgbClr val="00B050"/>
                </a:solidFill>
              </a:rPr>
              <a:t>|</a:t>
            </a:r>
            <a:r>
              <a:rPr lang="ja-JP" altLang="en-US" sz="3600" b="1" dirty="0">
                <a:solidFill>
                  <a:srgbClr val="00B050"/>
                </a:solidFill>
              </a:rPr>
              <a:t>ソｰミソラソ</a:t>
            </a:r>
            <a:r>
              <a:rPr lang="en-US" altLang="ja-JP" sz="3600" b="1" dirty="0">
                <a:solidFill>
                  <a:srgbClr val="00B050"/>
                </a:solidFill>
              </a:rPr>
              <a:t>|</a:t>
            </a:r>
            <a:r>
              <a:rPr lang="ja-JP" altLang="en-US" sz="3600" b="1" dirty="0">
                <a:solidFill>
                  <a:srgbClr val="00B050"/>
                </a:solidFill>
              </a:rPr>
              <a:t>ーーミミ</a:t>
            </a:r>
            <a:r>
              <a:rPr lang="en-US" altLang="ja-JP" sz="3600" b="1" dirty="0">
                <a:solidFill>
                  <a:srgbClr val="00B050"/>
                </a:solidFill>
              </a:rPr>
              <a:t>|</a:t>
            </a:r>
            <a:r>
              <a:rPr lang="ja-JP" altLang="en-US" sz="3600" b="1" dirty="0">
                <a:solidFill>
                  <a:srgbClr val="00B050"/>
                </a:solidFill>
              </a:rPr>
              <a:t>ﾌｧーーー</a:t>
            </a:r>
            <a:r>
              <a:rPr lang="en-US" altLang="ja-JP" sz="3600" b="1" dirty="0">
                <a:solidFill>
                  <a:srgbClr val="00B050"/>
                </a:solidFill>
              </a:rPr>
              <a:t>|</a:t>
            </a:r>
            <a:r>
              <a:rPr lang="ja-JP" altLang="en-US" sz="3600" b="1" dirty="0">
                <a:solidFill>
                  <a:srgbClr val="00B050"/>
                </a:solidFill>
              </a:rPr>
              <a:t>ミー</a:t>
            </a:r>
            <a:endParaRPr kumimoji="1" lang="ja-JP" altLang="en-US" sz="3600" b="1" dirty="0">
              <a:solidFill>
                <a:srgbClr val="00B050"/>
              </a:solidFill>
            </a:endParaRPr>
          </a:p>
        </p:txBody>
      </p:sp>
      <p:sp>
        <p:nvSpPr>
          <p:cNvPr id="1370" name="タイトル 1"/>
          <p:cNvSpPr>
            <a:spLocks noGrp="1"/>
          </p:cNvSpPr>
          <p:nvPr>
            <p:ph type="title"/>
          </p:nvPr>
        </p:nvSpPr>
        <p:spPr>
          <a:xfrm>
            <a:off x="516835" y="49506"/>
            <a:ext cx="3021496" cy="1325563"/>
          </a:xfrm>
        </p:spPr>
        <p:txBody>
          <a:bodyPr/>
          <a:lstStyle/>
          <a:p>
            <a:r>
              <a:rPr lang="ja-JP" altLang="en-US" b="1" dirty="0">
                <a:solidFill>
                  <a:srgbClr val="00B050"/>
                </a:solidFill>
                <a:latin typeface="+mn-ea"/>
                <a:ea typeface="+mn-ea"/>
              </a:rPr>
              <a:t>③のパート</a:t>
            </a:r>
            <a:endParaRPr kumimoji="1" lang="ja-JP" altLang="en-US" b="1" dirty="0">
              <a:solidFill>
                <a:srgbClr val="00B050"/>
              </a:solidFill>
              <a:latin typeface="+mn-ea"/>
              <a:ea typeface="+mn-ea"/>
            </a:endParaRPr>
          </a:p>
        </p:txBody>
      </p:sp>
      <p:sp>
        <p:nvSpPr>
          <p:cNvPr id="1371" name="テキスト ボックス 9"/>
          <p:cNvSpPr txBox="1"/>
          <p:nvPr/>
        </p:nvSpPr>
        <p:spPr>
          <a:xfrm>
            <a:off x="2988173" y="3237162"/>
            <a:ext cx="9076580" cy="646331"/>
          </a:xfrm>
          <a:prstGeom prst="rect">
            <a:avLst/>
          </a:prstGeom>
          <a:noFill/>
        </p:spPr>
        <p:txBody>
          <a:bodyPr wrap="square" rtlCol="0">
            <a:spAutoFit/>
          </a:bodyPr>
          <a:lstStyle/>
          <a:p>
            <a:r>
              <a:rPr lang="ja-JP" altLang="en-US" sz="3600" b="1" dirty="0">
                <a:solidFill>
                  <a:srgbClr val="00B050"/>
                </a:solidFill>
              </a:rPr>
              <a:t>ミソ</a:t>
            </a:r>
            <a:r>
              <a:rPr lang="en-US" altLang="ja-JP" sz="3600" b="1" dirty="0">
                <a:solidFill>
                  <a:srgbClr val="00B050"/>
                </a:solidFill>
              </a:rPr>
              <a:t>|</a:t>
            </a:r>
            <a:r>
              <a:rPr lang="ja-JP" altLang="en-US" sz="3600" b="1" dirty="0">
                <a:solidFill>
                  <a:srgbClr val="00B050"/>
                </a:solidFill>
              </a:rPr>
              <a:t>ソｰミﾌｧミレ</a:t>
            </a:r>
            <a:r>
              <a:rPr lang="en-US" altLang="ja-JP" sz="3600" b="1" dirty="0">
                <a:solidFill>
                  <a:srgbClr val="00B050"/>
                </a:solidFill>
              </a:rPr>
              <a:t>|</a:t>
            </a:r>
            <a:r>
              <a:rPr lang="ja-JP" altLang="en-US" sz="3600" b="1" dirty="0">
                <a:solidFill>
                  <a:srgbClr val="00B050"/>
                </a:solidFill>
              </a:rPr>
              <a:t>ーーミﾌｧ</a:t>
            </a:r>
            <a:r>
              <a:rPr lang="en-US" altLang="ja-JP" sz="3600" b="1" dirty="0">
                <a:solidFill>
                  <a:srgbClr val="00B050"/>
                </a:solidFill>
              </a:rPr>
              <a:t>|</a:t>
            </a:r>
            <a:r>
              <a:rPr lang="ja-JP" altLang="en-US" sz="3600" b="1" dirty="0">
                <a:solidFill>
                  <a:srgbClr val="00B050"/>
                </a:solidFill>
              </a:rPr>
              <a:t>ソーﾌｧー</a:t>
            </a:r>
            <a:r>
              <a:rPr lang="en-US" altLang="ja-JP" sz="3600" b="1" dirty="0">
                <a:solidFill>
                  <a:srgbClr val="00B050"/>
                </a:solidFill>
              </a:rPr>
              <a:t>|</a:t>
            </a:r>
            <a:r>
              <a:rPr lang="ja-JP" altLang="en-US" sz="3600" b="1" dirty="0">
                <a:solidFill>
                  <a:srgbClr val="00B050"/>
                </a:solidFill>
              </a:rPr>
              <a:t>ミー</a:t>
            </a:r>
            <a:endParaRPr kumimoji="1" lang="ja-JP" altLang="en-US" sz="3600" b="1" dirty="0">
              <a:solidFill>
                <a:srgbClr val="00B050"/>
              </a:solidFill>
            </a:endParaRPr>
          </a:p>
        </p:txBody>
      </p:sp>
      <p:sp>
        <p:nvSpPr>
          <p:cNvPr id="1373" name="右大かっこ 11"/>
          <p:cNvSpPr/>
          <p:nvPr/>
        </p:nvSpPr>
        <p:spPr>
          <a:xfrm>
            <a:off x="2279374" y="3008243"/>
            <a:ext cx="224041" cy="3233531"/>
          </a:xfrm>
          <a:prstGeom prst="rightBracket">
            <a:avLst/>
          </a:prstGeom>
          <a:ln w="635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75" name="右大かっこ 12"/>
          <p:cNvSpPr/>
          <p:nvPr/>
        </p:nvSpPr>
        <p:spPr>
          <a:xfrm>
            <a:off x="2597002" y="3743740"/>
            <a:ext cx="224041" cy="1404731"/>
          </a:xfrm>
          <a:prstGeom prst="rightBracket">
            <a:avLst/>
          </a:prstGeom>
          <a:ln w="101600">
            <a:solidFill>
              <a:srgbClr val="00B05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rgbClr val="00B050"/>
              </a:solidFill>
            </a:endParaRPr>
          </a:p>
        </p:txBody>
      </p:sp>
      <p:graphicFrame>
        <p:nvGraphicFramePr>
          <p:cNvPr id="2" name="表 1">
            <a:extLst>
              <a:ext uri="{FF2B5EF4-FFF2-40B4-BE49-F238E27FC236}">
                <a16:creationId xmlns:a16="http://schemas.microsoft.com/office/drawing/2014/main" id="{A9A7C8F8-3FF2-53AE-3072-A878A15B6351}"/>
              </a:ext>
            </a:extLst>
          </p:cNvPr>
          <p:cNvGraphicFramePr>
            <a:graphicFrameLocks noGrp="1"/>
          </p:cNvGraphicFramePr>
          <p:nvPr>
            <p:extLst>
              <p:ext uri="{D42A27DB-BD31-4B8C-83A1-F6EECF244321}">
                <p14:modId xmlns:p14="http://schemas.microsoft.com/office/powerpoint/2010/main" val="3107947702"/>
              </p:ext>
            </p:extLst>
          </p:nvPr>
        </p:nvGraphicFramePr>
        <p:xfrm>
          <a:off x="1297939" y="1057016"/>
          <a:ext cx="879142" cy="5334903"/>
        </p:xfrm>
        <a:graphic>
          <a:graphicData uri="http://schemas.openxmlformats.org/drawingml/2006/table">
            <a:tbl>
              <a:tblPr firstRow="1" bandRow="1">
                <a:tableStyleId>{5C22544A-7EE6-4342-B048-85BDC9FD1C3A}</a:tableStyleId>
              </a:tblPr>
              <a:tblGrid>
                <a:gridCol w="879142">
                  <a:extLst>
                    <a:ext uri="{9D8B030D-6E8A-4147-A177-3AD203B41FA5}">
                      <a16:colId xmlns:a16="http://schemas.microsoft.com/office/drawing/2014/main" val="2516758533"/>
                    </a:ext>
                  </a:extLst>
                </a:gridCol>
              </a:tblGrid>
              <a:tr h="592767">
                <a:tc>
                  <a:txBody>
                    <a:bodyPr/>
                    <a:lstStyle/>
                    <a:p>
                      <a:pPr algn="ctr"/>
                      <a:r>
                        <a:rPr kumimoji="1" lang="ja-JP" altLang="en-US" sz="2600" b="1" dirty="0">
                          <a:solidFill>
                            <a:schemeClr val="tx1"/>
                          </a:solidFill>
                        </a:rPr>
                        <a:t>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69644"/>
                  </a:ext>
                </a:extLst>
              </a:tr>
              <a:tr h="592767">
                <a:tc>
                  <a:txBody>
                    <a:bodyPr/>
                    <a:lstStyle/>
                    <a:p>
                      <a:pPr algn="ctr"/>
                      <a:r>
                        <a:rPr kumimoji="1" lang="ja-JP" altLang="en-US" sz="2600" b="1" dirty="0"/>
                        <a:t>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6826249"/>
                  </a:ext>
                </a:extLst>
              </a:tr>
              <a:tr h="592767">
                <a:tc>
                  <a:txBody>
                    <a:bodyPr/>
                    <a:lstStyle/>
                    <a:p>
                      <a:pPr algn="ctr"/>
                      <a:r>
                        <a:rPr kumimoji="1" lang="ja-JP" altLang="en-US" sz="2600" b="1" dirty="0"/>
                        <a:t>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6002735"/>
                  </a:ext>
                </a:extLst>
              </a:tr>
              <a:tr h="592767">
                <a:tc>
                  <a:txBody>
                    <a:bodyPr/>
                    <a:lstStyle/>
                    <a:p>
                      <a:pPr algn="ctr"/>
                      <a:r>
                        <a:rPr kumimoji="1" lang="ja-JP" altLang="en-US" sz="2600" b="1" dirty="0"/>
                        <a:t>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262708"/>
                  </a:ext>
                </a:extLst>
              </a:tr>
              <a:tr h="592767">
                <a:tc>
                  <a:txBody>
                    <a:bodyPr/>
                    <a:lstStyle/>
                    <a:p>
                      <a:pPr algn="ctr"/>
                      <a:r>
                        <a:rPr kumimoji="1" lang="ja-JP" altLang="en-US" sz="2600" b="1" dirty="0"/>
                        <a:t>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065167"/>
                  </a:ext>
                </a:extLst>
              </a:tr>
              <a:tr h="592767">
                <a:tc>
                  <a:txBody>
                    <a:bodyPr/>
                    <a:lstStyle/>
                    <a:p>
                      <a:pPr algn="ctr"/>
                      <a:r>
                        <a:rPr kumimoji="1" lang="ja-JP" altLang="en-US" sz="2600" b="1" dirty="0"/>
                        <a:t>ファ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283330"/>
                  </a:ext>
                </a:extLst>
              </a:tr>
              <a:tr h="592767">
                <a:tc>
                  <a:txBody>
                    <a:bodyPr/>
                    <a:lstStyle/>
                    <a:p>
                      <a:pPr algn="ctr"/>
                      <a:r>
                        <a:rPr kumimoji="1" lang="ja-JP" altLang="en-US" sz="2600" b="1" dirty="0"/>
                        <a:t>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2328925"/>
                  </a:ext>
                </a:extLst>
              </a:tr>
              <a:tr h="592767">
                <a:tc>
                  <a:txBody>
                    <a:bodyPr/>
                    <a:lstStyle/>
                    <a:p>
                      <a:pPr algn="ctr"/>
                      <a:r>
                        <a:rPr kumimoji="1" lang="ja-JP" altLang="en-US" sz="2600" b="1" dirty="0"/>
                        <a:t>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068767"/>
                  </a:ext>
                </a:extLst>
              </a:tr>
              <a:tr h="592767">
                <a:tc>
                  <a:txBody>
                    <a:bodyPr/>
                    <a:lstStyle/>
                    <a:p>
                      <a:pPr algn="ctr"/>
                      <a:r>
                        <a:rPr kumimoji="1" lang="ja-JP" altLang="en-US" sz="2600" b="1" dirty="0"/>
                        <a:t>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467484"/>
                  </a:ext>
                </a:extLst>
              </a:tr>
            </a:tbl>
          </a:graphicData>
        </a:graphic>
      </p:graphicFrame>
      <p:sp>
        <p:nvSpPr>
          <p:cNvPr id="3" name="テキスト ボックス 2">
            <a:extLst>
              <a:ext uri="{FF2B5EF4-FFF2-40B4-BE49-F238E27FC236}">
                <a16:creationId xmlns:a16="http://schemas.microsoft.com/office/drawing/2014/main" id="{6ADC5D6F-EB77-2822-5F5A-EE61EFE29BDB}"/>
              </a:ext>
            </a:extLst>
          </p:cNvPr>
          <p:cNvSpPr txBox="1"/>
          <p:nvPr/>
        </p:nvSpPr>
        <p:spPr>
          <a:xfrm>
            <a:off x="710214" y="1057016"/>
            <a:ext cx="466178" cy="1200329"/>
          </a:xfrm>
          <a:prstGeom prst="rect">
            <a:avLst/>
          </a:prstGeom>
          <a:noFill/>
        </p:spPr>
        <p:txBody>
          <a:bodyPr wrap="square" rtlCol="0">
            <a:spAutoFit/>
          </a:bodyPr>
          <a:lstStyle/>
          <a:p>
            <a:r>
              <a:rPr kumimoji="1" lang="ja-JP" altLang="en-US" sz="2400" b="1" dirty="0"/>
              <a:t>↑高い</a:t>
            </a:r>
          </a:p>
        </p:txBody>
      </p:sp>
      <p:sp>
        <p:nvSpPr>
          <p:cNvPr id="4" name="テキスト ボックス 3">
            <a:extLst>
              <a:ext uri="{FF2B5EF4-FFF2-40B4-BE49-F238E27FC236}">
                <a16:creationId xmlns:a16="http://schemas.microsoft.com/office/drawing/2014/main" id="{38C0F327-17BF-520F-6AFC-599D6B0D60A6}"/>
              </a:ext>
            </a:extLst>
          </p:cNvPr>
          <p:cNvSpPr txBox="1"/>
          <p:nvPr/>
        </p:nvSpPr>
        <p:spPr>
          <a:xfrm>
            <a:off x="710214" y="5275389"/>
            <a:ext cx="466178" cy="1200329"/>
          </a:xfrm>
          <a:prstGeom prst="rect">
            <a:avLst/>
          </a:prstGeom>
          <a:noFill/>
        </p:spPr>
        <p:txBody>
          <a:bodyPr wrap="square" rtlCol="0">
            <a:spAutoFit/>
          </a:bodyPr>
          <a:lstStyle/>
          <a:p>
            <a:r>
              <a:rPr lang="ja-JP" altLang="en-US" sz="2400" b="1" dirty="0"/>
              <a:t>低</a:t>
            </a:r>
            <a:r>
              <a:rPr kumimoji="1" lang="ja-JP" altLang="en-US" sz="2400" b="1" dirty="0"/>
              <a:t>い↓</a:t>
            </a:r>
          </a:p>
        </p:txBody>
      </p:sp>
      <p:graphicFrame>
        <p:nvGraphicFramePr>
          <p:cNvPr id="5" name="表 4">
            <a:extLst>
              <a:ext uri="{FF2B5EF4-FFF2-40B4-BE49-F238E27FC236}">
                <a16:creationId xmlns:a16="http://schemas.microsoft.com/office/drawing/2014/main" id="{D5A6E101-FCFE-E6CD-EC51-CCDB1BBDA5AE}"/>
              </a:ext>
            </a:extLst>
          </p:cNvPr>
          <p:cNvGraphicFramePr>
            <a:graphicFrameLocks noGrp="1"/>
          </p:cNvGraphicFramePr>
          <p:nvPr>
            <p:extLst>
              <p:ext uri="{D42A27DB-BD31-4B8C-83A1-F6EECF244321}">
                <p14:modId xmlns:p14="http://schemas.microsoft.com/office/powerpoint/2010/main" val="1750924235"/>
              </p:ext>
            </p:extLst>
          </p:nvPr>
        </p:nvGraphicFramePr>
        <p:xfrm>
          <a:off x="1297939" y="1057016"/>
          <a:ext cx="879142" cy="5334903"/>
        </p:xfrm>
        <a:graphic>
          <a:graphicData uri="http://schemas.openxmlformats.org/drawingml/2006/table">
            <a:tbl>
              <a:tblPr firstRow="1" bandRow="1">
                <a:tableStyleId>{5C22544A-7EE6-4342-B048-85BDC9FD1C3A}</a:tableStyleId>
              </a:tblPr>
              <a:tblGrid>
                <a:gridCol w="879142">
                  <a:extLst>
                    <a:ext uri="{9D8B030D-6E8A-4147-A177-3AD203B41FA5}">
                      <a16:colId xmlns:a16="http://schemas.microsoft.com/office/drawing/2014/main" val="2516758533"/>
                    </a:ext>
                  </a:extLst>
                </a:gridCol>
              </a:tblGrid>
              <a:tr h="592767">
                <a:tc>
                  <a:txBody>
                    <a:bodyPr/>
                    <a:lstStyle/>
                    <a:p>
                      <a:pPr algn="ctr"/>
                      <a:r>
                        <a:rPr kumimoji="1" lang="ja-JP" altLang="en-US" sz="2600" b="1" dirty="0">
                          <a:solidFill>
                            <a:schemeClr val="tx1"/>
                          </a:solidFill>
                        </a:rPr>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69644"/>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6826249"/>
                  </a:ext>
                </a:extLst>
              </a:tr>
              <a:tr h="592767">
                <a:tc>
                  <a:txBody>
                    <a:bodyPr/>
                    <a:lstStyle/>
                    <a:p>
                      <a:pPr algn="ctr"/>
                      <a:r>
                        <a:rPr kumimoji="1" lang="ja-JP" altLang="en-US" sz="2600" b="1" dirty="0"/>
                        <a:t>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6002735"/>
                  </a:ext>
                </a:extLst>
              </a:tr>
              <a:tr h="592767">
                <a:tc>
                  <a:txBody>
                    <a:bodyPr/>
                    <a:lstStyle/>
                    <a:p>
                      <a:pPr algn="ctr"/>
                      <a:r>
                        <a:rPr kumimoji="1" lang="ja-JP" altLang="en-US" sz="2600" b="1" dirty="0"/>
                        <a:t>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262708"/>
                  </a:ext>
                </a:extLst>
              </a:tr>
              <a:tr h="592767">
                <a:tc>
                  <a:txBody>
                    <a:bodyPr/>
                    <a:lstStyle/>
                    <a:p>
                      <a:pPr algn="ctr"/>
                      <a:r>
                        <a:rPr kumimoji="1" lang="ja-JP" altLang="en-US" sz="2600" b="1" dirty="0"/>
                        <a:t>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065167"/>
                  </a:ext>
                </a:extLst>
              </a:tr>
              <a:tr h="592767">
                <a:tc>
                  <a:txBody>
                    <a:bodyPr/>
                    <a:lstStyle/>
                    <a:p>
                      <a:pPr algn="ctr"/>
                      <a:r>
                        <a:rPr kumimoji="1" lang="ja-JP" altLang="en-US" sz="2600" b="1" dirty="0"/>
                        <a:t>ファ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283330"/>
                  </a:ext>
                </a:extLst>
              </a:tr>
              <a:tr h="592767">
                <a:tc>
                  <a:txBody>
                    <a:bodyPr/>
                    <a:lstStyle/>
                    <a:p>
                      <a:pPr algn="ctr"/>
                      <a:r>
                        <a:rPr kumimoji="1" lang="ja-JP" altLang="en-US" sz="2600" b="1" dirty="0"/>
                        <a:t>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2328925"/>
                  </a:ext>
                </a:extLst>
              </a:tr>
              <a:tr h="592767">
                <a:tc>
                  <a:txBody>
                    <a:bodyPr/>
                    <a:lstStyle/>
                    <a:p>
                      <a:pPr algn="ctr"/>
                      <a:r>
                        <a:rPr kumimoji="1" lang="ja-JP" altLang="en-US" sz="2600" b="1" dirty="0"/>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068767"/>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467484"/>
                  </a:ext>
                </a:extLst>
              </a:tr>
            </a:tbl>
          </a:graphicData>
        </a:graphic>
      </p:graphicFrame>
      <p:cxnSp>
        <p:nvCxnSpPr>
          <p:cNvPr id="6" name="直線コネクタ 5">
            <a:extLst>
              <a:ext uri="{FF2B5EF4-FFF2-40B4-BE49-F238E27FC236}">
                <a16:creationId xmlns:a16="http://schemas.microsoft.com/office/drawing/2014/main" id="{711CCDBC-F3A2-B708-97AA-91E6E219F19E}"/>
              </a:ext>
            </a:extLst>
          </p:cNvPr>
          <p:cNvCxnSpPr/>
          <p:nvPr/>
        </p:nvCxnSpPr>
        <p:spPr>
          <a:xfrm>
            <a:off x="1589103" y="1695634"/>
            <a:ext cx="33735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74D8F337-5D5A-7759-7666-051BD9FCBA5E}"/>
              </a:ext>
            </a:extLst>
          </p:cNvPr>
          <p:cNvCxnSpPr/>
          <p:nvPr/>
        </p:nvCxnSpPr>
        <p:spPr>
          <a:xfrm>
            <a:off x="1589103" y="1146698"/>
            <a:ext cx="337351"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テキスト ボックス 7">
            <a:extLst>
              <a:ext uri="{FF2B5EF4-FFF2-40B4-BE49-F238E27FC236}">
                <a16:creationId xmlns:a16="http://schemas.microsoft.com/office/drawing/2014/main" id="{2DB9D9EB-8E4F-08BB-C7BC-A8B6B40D9CAF}"/>
              </a:ext>
            </a:extLst>
          </p:cNvPr>
          <p:cNvSpPr txBox="1"/>
          <p:nvPr/>
        </p:nvSpPr>
        <p:spPr>
          <a:xfrm>
            <a:off x="3160580" y="1110859"/>
            <a:ext cx="8637973" cy="584775"/>
          </a:xfrm>
          <a:prstGeom prst="rect">
            <a:avLst/>
          </a:prstGeom>
          <a:noFill/>
        </p:spPr>
        <p:txBody>
          <a:bodyPr wrap="square" rtlCol="0">
            <a:spAutoFit/>
          </a:bodyPr>
          <a:lstStyle/>
          <a:p>
            <a:r>
              <a:rPr lang="ja-JP" altLang="en-US" sz="3200" b="1" dirty="0"/>
              <a:t>③のパートを階名で歌ってみましょう。</a:t>
            </a:r>
            <a:endParaRPr kumimoji="1" lang="en-US" altLang="ja-JP" sz="3200" b="1" dirty="0"/>
          </a:p>
        </p:txBody>
      </p:sp>
      <p:sp>
        <p:nvSpPr>
          <p:cNvPr id="9" name="テキスト ボックス 8">
            <a:extLst>
              <a:ext uri="{FF2B5EF4-FFF2-40B4-BE49-F238E27FC236}">
                <a16:creationId xmlns:a16="http://schemas.microsoft.com/office/drawing/2014/main" id="{B5E389AD-A2C0-336F-D30B-923BC681C6C0}"/>
              </a:ext>
            </a:extLst>
          </p:cNvPr>
          <p:cNvSpPr txBox="1"/>
          <p:nvPr/>
        </p:nvSpPr>
        <p:spPr>
          <a:xfrm>
            <a:off x="3311500" y="4633177"/>
            <a:ext cx="8637973" cy="1569660"/>
          </a:xfrm>
          <a:prstGeom prst="rect">
            <a:avLst/>
          </a:prstGeom>
          <a:noFill/>
        </p:spPr>
        <p:txBody>
          <a:bodyPr wrap="square" rtlCol="0">
            <a:spAutoFit/>
          </a:bodyPr>
          <a:lstStyle/>
          <a:p>
            <a:r>
              <a:rPr lang="ja-JP" altLang="en-US" sz="3200" b="1" dirty="0"/>
              <a:t>階名で歌ってみると、</a:t>
            </a:r>
            <a:endParaRPr lang="en-US" altLang="ja-JP" sz="3200" b="1" dirty="0"/>
          </a:p>
          <a:p>
            <a:r>
              <a:rPr lang="ja-JP" altLang="en-US" sz="3200" b="1" dirty="0"/>
              <a:t>③のパートは ド～ラ の音が出てきますが、</a:t>
            </a:r>
            <a:endParaRPr lang="en-US" altLang="ja-JP" sz="3200" b="1" dirty="0"/>
          </a:p>
          <a:p>
            <a:r>
              <a:rPr lang="ja-JP" altLang="en-US" sz="3200" b="1" dirty="0"/>
              <a:t>ミ～ソの中間の音域が中心だと分かりますね。</a:t>
            </a:r>
            <a:endParaRPr kumimoji="1" lang="en-US" altLang="ja-JP" sz="3200" b="1"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73"/>
                                        </p:tgtEl>
                                        <p:attrNameLst>
                                          <p:attrName>style.visibility</p:attrName>
                                        </p:attrNameLst>
                                      </p:cBhvr>
                                      <p:to>
                                        <p:strVal val="visible"/>
                                      </p:to>
                                    </p:set>
                                    <p:animEffect transition="in" filter="fade">
                                      <p:cBhvr>
                                        <p:cTn id="7" dur="500"/>
                                        <p:tgtEl>
                                          <p:spTgt spid="137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75"/>
                                        </p:tgtEl>
                                        <p:attrNameLst>
                                          <p:attrName>style.visibility</p:attrName>
                                        </p:attrNameLst>
                                      </p:cBhvr>
                                      <p:to>
                                        <p:strVal val="visible"/>
                                      </p:to>
                                    </p:set>
                                    <p:animEffect transition="in" filter="fade">
                                      <p:cBhvr>
                                        <p:cTn id="12" dur="500"/>
                                        <p:tgtEl>
                                          <p:spTgt spid="137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3" grpId="0" bldLvl="0" animBg="1"/>
      <p:bldP spid="1375" grpId="0" bldLvl="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 name="右大かっこ 7"/>
          <p:cNvSpPr/>
          <p:nvPr/>
        </p:nvSpPr>
        <p:spPr>
          <a:xfrm>
            <a:off x="1637712" y="2995407"/>
            <a:ext cx="272421" cy="3103552"/>
          </a:xfrm>
          <a:prstGeom prst="rightBracket">
            <a:avLst/>
          </a:prstGeom>
          <a:noFill/>
          <a:ln w="571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386" name="右大かっこ 8"/>
          <p:cNvSpPr/>
          <p:nvPr/>
        </p:nvSpPr>
        <p:spPr>
          <a:xfrm>
            <a:off x="1690732" y="1665298"/>
            <a:ext cx="219401" cy="1015758"/>
          </a:xfrm>
          <a:prstGeom prst="rightBracket">
            <a:avLst/>
          </a:prstGeom>
          <a:ln w="57150">
            <a:solidFill>
              <a:schemeClr val="accent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89" name="右大かっこ 11"/>
          <p:cNvSpPr/>
          <p:nvPr/>
        </p:nvSpPr>
        <p:spPr>
          <a:xfrm>
            <a:off x="2251300" y="3567219"/>
            <a:ext cx="209354" cy="1590280"/>
          </a:xfrm>
          <a:prstGeom prst="rightBracket">
            <a:avLst/>
          </a:prstGeom>
          <a:ln w="57150">
            <a:solidFill>
              <a:srgbClr val="00B05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rgbClr val="00B050"/>
              </a:solidFill>
            </a:endParaRPr>
          </a:p>
        </p:txBody>
      </p:sp>
      <p:sp>
        <p:nvSpPr>
          <p:cNvPr id="1392" name="テキスト ボックス 14"/>
          <p:cNvSpPr txBox="1"/>
          <p:nvPr/>
        </p:nvSpPr>
        <p:spPr>
          <a:xfrm>
            <a:off x="1910133" y="3899998"/>
            <a:ext cx="571499" cy="523220"/>
          </a:xfrm>
          <a:prstGeom prst="rect">
            <a:avLst/>
          </a:prstGeom>
          <a:noFill/>
        </p:spPr>
        <p:txBody>
          <a:bodyPr wrap="square" rtlCol="0">
            <a:spAutoFit/>
          </a:bodyPr>
          <a:lstStyle/>
          <a:p>
            <a:r>
              <a:rPr lang="ja-JP" altLang="en-US" sz="2800" b="1" dirty="0">
                <a:solidFill>
                  <a:srgbClr val="FF0000"/>
                </a:solidFill>
              </a:rPr>
              <a:t>①</a:t>
            </a:r>
            <a:endParaRPr kumimoji="1" lang="ja-JP" altLang="en-US" sz="2800" b="1" dirty="0">
              <a:solidFill>
                <a:srgbClr val="FF0000"/>
              </a:solidFill>
            </a:endParaRPr>
          </a:p>
        </p:txBody>
      </p:sp>
      <p:sp>
        <p:nvSpPr>
          <p:cNvPr id="1393" name="テキスト ボックス 15"/>
          <p:cNvSpPr txBox="1"/>
          <p:nvPr/>
        </p:nvSpPr>
        <p:spPr>
          <a:xfrm>
            <a:off x="1911172" y="2053227"/>
            <a:ext cx="571499" cy="523220"/>
          </a:xfrm>
          <a:prstGeom prst="rect">
            <a:avLst/>
          </a:prstGeom>
          <a:noFill/>
        </p:spPr>
        <p:txBody>
          <a:bodyPr wrap="square" rtlCol="0">
            <a:spAutoFit/>
          </a:bodyPr>
          <a:lstStyle/>
          <a:p>
            <a:r>
              <a:rPr kumimoji="1" lang="ja-JP" altLang="en-US" sz="2800" b="1" dirty="0">
                <a:solidFill>
                  <a:srgbClr val="0070C0"/>
                </a:solidFill>
              </a:rPr>
              <a:t>②</a:t>
            </a:r>
          </a:p>
        </p:txBody>
      </p:sp>
      <p:sp>
        <p:nvSpPr>
          <p:cNvPr id="1394" name="テキスト ボックス 16"/>
          <p:cNvSpPr txBox="1"/>
          <p:nvPr/>
        </p:nvSpPr>
        <p:spPr>
          <a:xfrm>
            <a:off x="2460654" y="4218445"/>
            <a:ext cx="571499" cy="523220"/>
          </a:xfrm>
          <a:prstGeom prst="rect">
            <a:avLst/>
          </a:prstGeom>
          <a:noFill/>
        </p:spPr>
        <p:txBody>
          <a:bodyPr wrap="square" rtlCol="0">
            <a:spAutoFit/>
          </a:bodyPr>
          <a:lstStyle/>
          <a:p>
            <a:r>
              <a:rPr lang="ja-JP" altLang="en-US" sz="2800" b="1" dirty="0">
                <a:solidFill>
                  <a:srgbClr val="00B050"/>
                </a:solidFill>
              </a:rPr>
              <a:t>③</a:t>
            </a:r>
            <a:endParaRPr kumimoji="1" lang="ja-JP" altLang="en-US" sz="2800" b="1" dirty="0">
              <a:solidFill>
                <a:srgbClr val="00B050"/>
              </a:solidFill>
            </a:endParaRPr>
          </a:p>
        </p:txBody>
      </p:sp>
      <p:sp>
        <p:nvSpPr>
          <p:cNvPr id="1396" name="正方形/長方形 18"/>
          <p:cNvSpPr/>
          <p:nvPr/>
        </p:nvSpPr>
        <p:spPr>
          <a:xfrm>
            <a:off x="3135288" y="1171196"/>
            <a:ext cx="4734340" cy="2182300"/>
          </a:xfrm>
          <a:prstGeom prst="rect">
            <a:avLst/>
          </a:prstGeom>
          <a:noFill/>
          <a:ln w="57150">
            <a:solidFill>
              <a:srgbClr val="FF66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8" name="正方形/長方形 20"/>
          <p:cNvSpPr/>
          <p:nvPr/>
        </p:nvSpPr>
        <p:spPr>
          <a:xfrm>
            <a:off x="7936245" y="1181867"/>
            <a:ext cx="4103038" cy="2171629"/>
          </a:xfrm>
          <a:prstGeom prst="rect">
            <a:avLst/>
          </a:prstGeom>
          <a:noFill/>
          <a:ln w="57150" cmpd="sng">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6442A10-4C83-BCED-DF18-0DB3AB746F99}"/>
              </a:ext>
            </a:extLst>
          </p:cNvPr>
          <p:cNvSpPr txBox="1"/>
          <p:nvPr/>
        </p:nvSpPr>
        <p:spPr>
          <a:xfrm>
            <a:off x="152717" y="1028205"/>
            <a:ext cx="466178" cy="1200329"/>
          </a:xfrm>
          <a:prstGeom prst="rect">
            <a:avLst/>
          </a:prstGeom>
          <a:noFill/>
        </p:spPr>
        <p:txBody>
          <a:bodyPr wrap="square" rtlCol="0">
            <a:spAutoFit/>
          </a:bodyPr>
          <a:lstStyle/>
          <a:p>
            <a:r>
              <a:rPr kumimoji="1" lang="ja-JP" altLang="en-US" sz="2400" b="1" dirty="0"/>
              <a:t>↑高い</a:t>
            </a:r>
          </a:p>
        </p:txBody>
      </p:sp>
      <p:sp>
        <p:nvSpPr>
          <p:cNvPr id="4" name="テキスト ボックス 3">
            <a:extLst>
              <a:ext uri="{FF2B5EF4-FFF2-40B4-BE49-F238E27FC236}">
                <a16:creationId xmlns:a16="http://schemas.microsoft.com/office/drawing/2014/main" id="{08F04E9D-FE72-7402-EFAF-8CB4E54BCDFD}"/>
              </a:ext>
            </a:extLst>
          </p:cNvPr>
          <p:cNvSpPr txBox="1"/>
          <p:nvPr/>
        </p:nvSpPr>
        <p:spPr>
          <a:xfrm>
            <a:off x="152717" y="5246578"/>
            <a:ext cx="466178" cy="1200329"/>
          </a:xfrm>
          <a:prstGeom prst="rect">
            <a:avLst/>
          </a:prstGeom>
          <a:noFill/>
        </p:spPr>
        <p:txBody>
          <a:bodyPr wrap="square" rtlCol="0">
            <a:spAutoFit/>
          </a:bodyPr>
          <a:lstStyle/>
          <a:p>
            <a:r>
              <a:rPr lang="ja-JP" altLang="en-US" sz="2400" b="1" dirty="0"/>
              <a:t>低</a:t>
            </a:r>
            <a:r>
              <a:rPr kumimoji="1" lang="ja-JP" altLang="en-US" sz="2400" b="1" dirty="0"/>
              <a:t>い↓</a:t>
            </a:r>
          </a:p>
        </p:txBody>
      </p:sp>
      <p:graphicFrame>
        <p:nvGraphicFramePr>
          <p:cNvPr id="8" name="表 7">
            <a:extLst>
              <a:ext uri="{FF2B5EF4-FFF2-40B4-BE49-F238E27FC236}">
                <a16:creationId xmlns:a16="http://schemas.microsoft.com/office/drawing/2014/main" id="{04B76F2B-B312-40B9-C042-D7F2C9A7E06D}"/>
              </a:ext>
            </a:extLst>
          </p:cNvPr>
          <p:cNvGraphicFramePr>
            <a:graphicFrameLocks noGrp="1"/>
          </p:cNvGraphicFramePr>
          <p:nvPr>
            <p:extLst>
              <p:ext uri="{D42A27DB-BD31-4B8C-83A1-F6EECF244321}">
                <p14:modId xmlns:p14="http://schemas.microsoft.com/office/powerpoint/2010/main" val="122598450"/>
              </p:ext>
            </p:extLst>
          </p:nvPr>
        </p:nvGraphicFramePr>
        <p:xfrm>
          <a:off x="647620" y="1028205"/>
          <a:ext cx="879142" cy="5334903"/>
        </p:xfrm>
        <a:graphic>
          <a:graphicData uri="http://schemas.openxmlformats.org/drawingml/2006/table">
            <a:tbl>
              <a:tblPr firstRow="1" bandRow="1">
                <a:tableStyleId>{5C22544A-7EE6-4342-B048-85BDC9FD1C3A}</a:tableStyleId>
              </a:tblPr>
              <a:tblGrid>
                <a:gridCol w="879142">
                  <a:extLst>
                    <a:ext uri="{9D8B030D-6E8A-4147-A177-3AD203B41FA5}">
                      <a16:colId xmlns:a16="http://schemas.microsoft.com/office/drawing/2014/main" val="2516758533"/>
                    </a:ext>
                  </a:extLst>
                </a:gridCol>
              </a:tblGrid>
              <a:tr h="592767">
                <a:tc>
                  <a:txBody>
                    <a:bodyPr/>
                    <a:lstStyle/>
                    <a:p>
                      <a:pPr algn="ctr"/>
                      <a:r>
                        <a:rPr kumimoji="1" lang="ja-JP" altLang="en-US" sz="2600" b="1" dirty="0">
                          <a:solidFill>
                            <a:schemeClr val="tx1"/>
                          </a:solidFill>
                        </a:rPr>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569644"/>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6826249"/>
                  </a:ext>
                </a:extLst>
              </a:tr>
              <a:tr h="592767">
                <a:tc>
                  <a:txBody>
                    <a:bodyPr/>
                    <a:lstStyle/>
                    <a:p>
                      <a:pPr algn="ctr"/>
                      <a:r>
                        <a:rPr kumimoji="1" lang="ja-JP" altLang="en-US" sz="2600" b="1" dirty="0"/>
                        <a:t>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6002735"/>
                  </a:ext>
                </a:extLst>
              </a:tr>
              <a:tr h="592767">
                <a:tc>
                  <a:txBody>
                    <a:bodyPr/>
                    <a:lstStyle/>
                    <a:p>
                      <a:pPr algn="ctr"/>
                      <a:r>
                        <a:rPr kumimoji="1" lang="ja-JP" altLang="en-US" sz="2600" b="1" dirty="0"/>
                        <a:t>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2262708"/>
                  </a:ext>
                </a:extLst>
              </a:tr>
              <a:tr h="592767">
                <a:tc>
                  <a:txBody>
                    <a:bodyPr/>
                    <a:lstStyle/>
                    <a:p>
                      <a:pPr algn="ctr"/>
                      <a:r>
                        <a:rPr kumimoji="1" lang="ja-JP" altLang="en-US" sz="2600" b="1" dirty="0"/>
                        <a:t>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065167"/>
                  </a:ext>
                </a:extLst>
              </a:tr>
              <a:tr h="592767">
                <a:tc>
                  <a:txBody>
                    <a:bodyPr/>
                    <a:lstStyle/>
                    <a:p>
                      <a:pPr algn="ctr"/>
                      <a:r>
                        <a:rPr kumimoji="1" lang="ja-JP" altLang="en-US" sz="2600" b="1" dirty="0"/>
                        <a:t>ファ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283330"/>
                  </a:ext>
                </a:extLst>
              </a:tr>
              <a:tr h="592767">
                <a:tc>
                  <a:txBody>
                    <a:bodyPr/>
                    <a:lstStyle/>
                    <a:p>
                      <a:pPr algn="ctr"/>
                      <a:r>
                        <a:rPr kumimoji="1" lang="ja-JP" altLang="en-US" sz="2600" b="1" dirty="0"/>
                        <a:t>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2328925"/>
                  </a:ext>
                </a:extLst>
              </a:tr>
              <a:tr h="592767">
                <a:tc>
                  <a:txBody>
                    <a:bodyPr/>
                    <a:lstStyle/>
                    <a:p>
                      <a:pPr algn="ctr"/>
                      <a:r>
                        <a:rPr kumimoji="1" lang="ja-JP" altLang="en-US" sz="2600" b="1" dirty="0"/>
                        <a:t>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068767"/>
                  </a:ext>
                </a:extLst>
              </a:tr>
              <a:tr h="592767">
                <a:tc>
                  <a:txBody>
                    <a:bodyPr/>
                    <a:lstStyle/>
                    <a:p>
                      <a:pPr algn="ctr"/>
                      <a:r>
                        <a:rPr kumimoji="1" lang="ja-JP" altLang="en-US" sz="2600" b="1" dirty="0"/>
                        <a:t>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2467484"/>
                  </a:ext>
                </a:extLst>
              </a:tr>
            </a:tbl>
          </a:graphicData>
        </a:graphic>
      </p:graphicFrame>
      <p:cxnSp>
        <p:nvCxnSpPr>
          <p:cNvPr id="9" name="直線コネクタ 8">
            <a:extLst>
              <a:ext uri="{FF2B5EF4-FFF2-40B4-BE49-F238E27FC236}">
                <a16:creationId xmlns:a16="http://schemas.microsoft.com/office/drawing/2014/main" id="{C6D88FA2-0490-97F6-0333-7B35E141C75D}"/>
              </a:ext>
            </a:extLst>
          </p:cNvPr>
          <p:cNvCxnSpPr/>
          <p:nvPr/>
        </p:nvCxnSpPr>
        <p:spPr>
          <a:xfrm>
            <a:off x="938784" y="1666823"/>
            <a:ext cx="33735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0" name="直線コネクタ 9">
            <a:extLst>
              <a:ext uri="{FF2B5EF4-FFF2-40B4-BE49-F238E27FC236}">
                <a16:creationId xmlns:a16="http://schemas.microsoft.com/office/drawing/2014/main" id="{778132DA-4222-509B-B501-055C8E4D71ED}"/>
              </a:ext>
            </a:extLst>
          </p:cNvPr>
          <p:cNvCxnSpPr/>
          <p:nvPr/>
        </p:nvCxnSpPr>
        <p:spPr>
          <a:xfrm>
            <a:off x="938784" y="1117887"/>
            <a:ext cx="337351" cy="0"/>
          </a:xfrm>
          <a:prstGeom prst="line">
            <a:avLst/>
          </a:prstGeom>
          <a:ln w="28575"/>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043041C7-B3DD-423D-C00F-1773CD9F0C01}"/>
              </a:ext>
            </a:extLst>
          </p:cNvPr>
          <p:cNvSpPr txBox="1"/>
          <p:nvPr/>
        </p:nvSpPr>
        <p:spPr>
          <a:xfrm>
            <a:off x="3076438" y="265794"/>
            <a:ext cx="7183130" cy="584775"/>
          </a:xfrm>
          <a:prstGeom prst="rect">
            <a:avLst/>
          </a:prstGeom>
          <a:noFill/>
        </p:spPr>
        <p:txBody>
          <a:bodyPr wrap="square" rtlCol="0">
            <a:spAutoFit/>
          </a:bodyPr>
          <a:lstStyle/>
          <a:p>
            <a:r>
              <a:rPr lang="ja-JP" altLang="en-US" sz="3200" b="1" dirty="0"/>
              <a:t>①～③の パートの階名を重ねると</a:t>
            </a:r>
            <a:r>
              <a:rPr lang="en-US" altLang="ja-JP" sz="3200" b="1" dirty="0"/>
              <a:t>…</a:t>
            </a:r>
            <a:endParaRPr kumimoji="1" lang="en-US" altLang="ja-JP" sz="3200" b="1" dirty="0"/>
          </a:p>
        </p:txBody>
      </p:sp>
      <p:sp>
        <p:nvSpPr>
          <p:cNvPr id="12" name="テキスト ボックス 5">
            <a:extLst>
              <a:ext uri="{FF2B5EF4-FFF2-40B4-BE49-F238E27FC236}">
                <a16:creationId xmlns:a16="http://schemas.microsoft.com/office/drawing/2014/main" id="{948FC3FE-168F-254B-7B43-204984530E0F}"/>
              </a:ext>
            </a:extLst>
          </p:cNvPr>
          <p:cNvSpPr txBox="1"/>
          <p:nvPr/>
        </p:nvSpPr>
        <p:spPr>
          <a:xfrm>
            <a:off x="3076438" y="1346844"/>
            <a:ext cx="8962845" cy="646331"/>
          </a:xfrm>
          <a:prstGeom prst="rect">
            <a:avLst/>
          </a:prstGeom>
          <a:noFill/>
        </p:spPr>
        <p:txBody>
          <a:bodyPr wrap="square" rtlCol="0">
            <a:spAutoFit/>
          </a:bodyPr>
          <a:lstStyle/>
          <a:p>
            <a:r>
              <a:rPr lang="ja-JP" altLang="en-US" sz="3600" b="1" dirty="0">
                <a:solidFill>
                  <a:srgbClr val="FF0000"/>
                </a:solidFill>
              </a:rPr>
              <a:t>ドミ</a:t>
            </a:r>
            <a:r>
              <a:rPr lang="en-US" altLang="ja-JP" sz="3600" b="1" dirty="0">
                <a:solidFill>
                  <a:srgbClr val="FF0000"/>
                </a:solidFill>
              </a:rPr>
              <a:t>|</a:t>
            </a:r>
            <a:r>
              <a:rPr lang="ja-JP" altLang="en-US" sz="3600" b="1" dirty="0">
                <a:solidFill>
                  <a:srgbClr val="FF0000"/>
                </a:solidFill>
              </a:rPr>
              <a:t>ソｰミソラソ</a:t>
            </a:r>
            <a:r>
              <a:rPr lang="en-US" altLang="ja-JP" sz="3600" b="1" dirty="0">
                <a:solidFill>
                  <a:srgbClr val="FF0000"/>
                </a:solidFill>
              </a:rPr>
              <a:t>|</a:t>
            </a:r>
            <a:r>
              <a:rPr lang="ja-JP" altLang="en-US" sz="3600" b="1" dirty="0">
                <a:solidFill>
                  <a:srgbClr val="FF0000"/>
                </a:solidFill>
              </a:rPr>
              <a:t>ーーミソ</a:t>
            </a:r>
            <a:r>
              <a:rPr lang="en-US" altLang="ja-JP" sz="3600" b="1" dirty="0">
                <a:solidFill>
                  <a:srgbClr val="FF0000"/>
                </a:solidFill>
              </a:rPr>
              <a:t>|</a:t>
            </a:r>
            <a:r>
              <a:rPr lang="ja-JP" altLang="en-US" sz="3600" b="1" dirty="0">
                <a:solidFill>
                  <a:srgbClr val="FF0000"/>
                </a:solidFill>
              </a:rPr>
              <a:t>ラーーー</a:t>
            </a:r>
            <a:r>
              <a:rPr lang="en-US" altLang="ja-JP" sz="3600" b="1" dirty="0">
                <a:solidFill>
                  <a:srgbClr val="FF0000"/>
                </a:solidFill>
              </a:rPr>
              <a:t>|</a:t>
            </a:r>
            <a:r>
              <a:rPr lang="ja-JP" altLang="en-US" sz="3600" b="1" dirty="0">
                <a:solidFill>
                  <a:srgbClr val="FF0000"/>
                </a:solidFill>
              </a:rPr>
              <a:t>ソー</a:t>
            </a:r>
            <a:endParaRPr kumimoji="1" lang="ja-JP" altLang="en-US" sz="3600" b="1" dirty="0">
              <a:solidFill>
                <a:srgbClr val="FF0000"/>
              </a:solidFill>
            </a:endParaRPr>
          </a:p>
        </p:txBody>
      </p:sp>
      <p:sp>
        <p:nvSpPr>
          <p:cNvPr id="13" name="テキスト ボックス 9">
            <a:extLst>
              <a:ext uri="{FF2B5EF4-FFF2-40B4-BE49-F238E27FC236}">
                <a16:creationId xmlns:a16="http://schemas.microsoft.com/office/drawing/2014/main" id="{3E61DB6E-53B6-33C5-0D3D-903C9170ACA6}"/>
              </a:ext>
            </a:extLst>
          </p:cNvPr>
          <p:cNvSpPr txBox="1"/>
          <p:nvPr/>
        </p:nvSpPr>
        <p:spPr>
          <a:xfrm>
            <a:off x="3084681" y="4169878"/>
            <a:ext cx="8962844" cy="646331"/>
          </a:xfrm>
          <a:prstGeom prst="rect">
            <a:avLst/>
          </a:prstGeom>
          <a:noFill/>
        </p:spPr>
        <p:txBody>
          <a:bodyPr wrap="square" rtlCol="0">
            <a:spAutoFit/>
          </a:bodyPr>
          <a:lstStyle/>
          <a:p>
            <a:r>
              <a:rPr lang="ja-JP" altLang="en-US" sz="3600" b="1" dirty="0">
                <a:solidFill>
                  <a:srgbClr val="FF0000"/>
                </a:solidFill>
              </a:rPr>
              <a:t>ミソ</a:t>
            </a:r>
            <a:r>
              <a:rPr lang="en-US" altLang="ja-JP" sz="3600" b="1" dirty="0">
                <a:solidFill>
                  <a:srgbClr val="FF0000"/>
                </a:solidFill>
              </a:rPr>
              <a:t>|</a:t>
            </a:r>
            <a:r>
              <a:rPr lang="ja-JP" altLang="en-US" sz="3600" b="1" dirty="0">
                <a:solidFill>
                  <a:srgbClr val="FF0000"/>
                </a:solidFill>
              </a:rPr>
              <a:t>ソｰミﾌｧミレ</a:t>
            </a:r>
            <a:r>
              <a:rPr lang="en-US" altLang="ja-JP" sz="3600" b="1" dirty="0">
                <a:solidFill>
                  <a:srgbClr val="FF0000"/>
                </a:solidFill>
              </a:rPr>
              <a:t>|</a:t>
            </a:r>
            <a:r>
              <a:rPr lang="ja-JP" altLang="en-US" sz="3600" b="1" dirty="0">
                <a:solidFill>
                  <a:srgbClr val="FF0000"/>
                </a:solidFill>
              </a:rPr>
              <a:t>ーードレ</a:t>
            </a:r>
            <a:r>
              <a:rPr lang="en-US" altLang="ja-JP" sz="3600" b="1" dirty="0">
                <a:solidFill>
                  <a:srgbClr val="FF0000"/>
                </a:solidFill>
              </a:rPr>
              <a:t>|</a:t>
            </a:r>
            <a:r>
              <a:rPr lang="ja-JP" altLang="en-US" sz="3600" b="1" dirty="0">
                <a:solidFill>
                  <a:srgbClr val="FF0000"/>
                </a:solidFill>
              </a:rPr>
              <a:t>ミーレー</a:t>
            </a:r>
            <a:r>
              <a:rPr lang="en-US" altLang="ja-JP" sz="3600" b="1" dirty="0">
                <a:solidFill>
                  <a:srgbClr val="FF0000"/>
                </a:solidFill>
              </a:rPr>
              <a:t>|</a:t>
            </a:r>
            <a:r>
              <a:rPr lang="ja-JP" altLang="en-US" sz="3600" b="1" dirty="0">
                <a:solidFill>
                  <a:srgbClr val="FF0000"/>
                </a:solidFill>
              </a:rPr>
              <a:t>ドー</a:t>
            </a:r>
            <a:endParaRPr kumimoji="1" lang="ja-JP" altLang="en-US" sz="3600" b="1" dirty="0">
              <a:solidFill>
                <a:srgbClr val="FF0000"/>
              </a:solidFill>
            </a:endParaRPr>
          </a:p>
        </p:txBody>
      </p:sp>
      <p:sp>
        <p:nvSpPr>
          <p:cNvPr id="14" name="テキスト ボックス 5">
            <a:extLst>
              <a:ext uri="{FF2B5EF4-FFF2-40B4-BE49-F238E27FC236}">
                <a16:creationId xmlns:a16="http://schemas.microsoft.com/office/drawing/2014/main" id="{A883966C-967F-375A-1E87-53C4A812FA3B}"/>
              </a:ext>
            </a:extLst>
          </p:cNvPr>
          <p:cNvSpPr txBox="1"/>
          <p:nvPr/>
        </p:nvSpPr>
        <p:spPr>
          <a:xfrm>
            <a:off x="3107841" y="1993175"/>
            <a:ext cx="9170633" cy="646331"/>
          </a:xfrm>
          <a:prstGeom prst="rect">
            <a:avLst/>
          </a:prstGeom>
          <a:noFill/>
        </p:spPr>
        <p:txBody>
          <a:bodyPr wrap="square" rtlCol="0">
            <a:spAutoFit/>
          </a:bodyPr>
          <a:lstStyle/>
          <a:p>
            <a:r>
              <a:rPr lang="ja-JP" altLang="en-US" sz="3600" b="1" dirty="0">
                <a:solidFill>
                  <a:srgbClr val="0070C0"/>
                </a:solidFill>
              </a:rPr>
              <a:t>ドミ</a:t>
            </a:r>
            <a:r>
              <a:rPr lang="en-US" altLang="ja-JP" sz="3600" b="1" dirty="0">
                <a:solidFill>
                  <a:srgbClr val="0070C0"/>
                </a:solidFill>
              </a:rPr>
              <a:t>|</a:t>
            </a:r>
            <a:r>
              <a:rPr lang="ja-JP" altLang="en-US" sz="3600" b="1" dirty="0">
                <a:solidFill>
                  <a:srgbClr val="0070C0"/>
                </a:solidFill>
              </a:rPr>
              <a:t>ソｰミソラソ</a:t>
            </a:r>
            <a:r>
              <a:rPr lang="en-US" altLang="ja-JP" sz="3600" b="1" dirty="0">
                <a:solidFill>
                  <a:srgbClr val="0070C0"/>
                </a:solidFill>
              </a:rPr>
              <a:t>|</a:t>
            </a:r>
            <a:r>
              <a:rPr lang="ja-JP" altLang="en-US" sz="3600" b="1" dirty="0">
                <a:solidFill>
                  <a:srgbClr val="0070C0"/>
                </a:solidFill>
              </a:rPr>
              <a:t>ーードド</a:t>
            </a:r>
            <a:r>
              <a:rPr lang="en-US" altLang="ja-JP" sz="3600" b="1" dirty="0">
                <a:solidFill>
                  <a:srgbClr val="0070C0"/>
                </a:solidFill>
              </a:rPr>
              <a:t>|</a:t>
            </a:r>
            <a:r>
              <a:rPr lang="ja-JP" altLang="en-US" sz="3600" b="1" dirty="0">
                <a:solidFill>
                  <a:srgbClr val="0070C0"/>
                </a:solidFill>
              </a:rPr>
              <a:t>ドーーー</a:t>
            </a:r>
            <a:r>
              <a:rPr lang="en-US" altLang="ja-JP" sz="3600" b="1" dirty="0">
                <a:solidFill>
                  <a:srgbClr val="0070C0"/>
                </a:solidFill>
              </a:rPr>
              <a:t>|</a:t>
            </a:r>
            <a:r>
              <a:rPr lang="ja-JP" altLang="en-US" sz="3600" b="1" dirty="0">
                <a:solidFill>
                  <a:srgbClr val="0070C0"/>
                </a:solidFill>
              </a:rPr>
              <a:t>ドー</a:t>
            </a:r>
            <a:endParaRPr kumimoji="1" lang="ja-JP" altLang="en-US" sz="3600" b="1" dirty="0">
              <a:solidFill>
                <a:srgbClr val="0070C0"/>
              </a:solidFill>
            </a:endParaRPr>
          </a:p>
        </p:txBody>
      </p:sp>
      <p:sp>
        <p:nvSpPr>
          <p:cNvPr id="15" name="テキスト ボックス 9">
            <a:extLst>
              <a:ext uri="{FF2B5EF4-FFF2-40B4-BE49-F238E27FC236}">
                <a16:creationId xmlns:a16="http://schemas.microsoft.com/office/drawing/2014/main" id="{5521A067-3427-F6DD-2114-5003A5FE63B1}"/>
              </a:ext>
            </a:extLst>
          </p:cNvPr>
          <p:cNvSpPr txBox="1"/>
          <p:nvPr/>
        </p:nvSpPr>
        <p:spPr>
          <a:xfrm>
            <a:off x="3107841" y="4848310"/>
            <a:ext cx="8939684" cy="646331"/>
          </a:xfrm>
          <a:prstGeom prst="rect">
            <a:avLst/>
          </a:prstGeom>
          <a:noFill/>
        </p:spPr>
        <p:txBody>
          <a:bodyPr wrap="square" rtlCol="0">
            <a:spAutoFit/>
          </a:bodyPr>
          <a:lstStyle/>
          <a:p>
            <a:r>
              <a:rPr lang="ja-JP" altLang="en-US" sz="3600" b="1" dirty="0">
                <a:solidFill>
                  <a:srgbClr val="0070C0"/>
                </a:solidFill>
              </a:rPr>
              <a:t>ミソ</a:t>
            </a:r>
            <a:r>
              <a:rPr lang="en-US" altLang="ja-JP" sz="3600" b="1" dirty="0">
                <a:solidFill>
                  <a:srgbClr val="0070C0"/>
                </a:solidFill>
              </a:rPr>
              <a:t>|</a:t>
            </a:r>
            <a:r>
              <a:rPr lang="ja-JP" altLang="en-US" sz="3600" b="1" dirty="0">
                <a:solidFill>
                  <a:srgbClr val="0070C0"/>
                </a:solidFill>
              </a:rPr>
              <a:t>ソｰミﾌｧミレ</a:t>
            </a:r>
            <a:r>
              <a:rPr lang="en-US" altLang="ja-JP" sz="3600" b="1" dirty="0">
                <a:solidFill>
                  <a:srgbClr val="0070C0"/>
                </a:solidFill>
              </a:rPr>
              <a:t>|</a:t>
            </a:r>
            <a:r>
              <a:rPr lang="ja-JP" altLang="en-US" sz="3600" b="1" dirty="0">
                <a:solidFill>
                  <a:srgbClr val="0070C0"/>
                </a:solidFill>
              </a:rPr>
              <a:t>ーードド</a:t>
            </a:r>
            <a:r>
              <a:rPr lang="en-US" altLang="ja-JP" sz="3600" b="1" dirty="0">
                <a:solidFill>
                  <a:srgbClr val="0070C0"/>
                </a:solidFill>
              </a:rPr>
              <a:t>|</a:t>
            </a:r>
            <a:r>
              <a:rPr lang="ja-JP" altLang="en-US" sz="3600" b="1" dirty="0">
                <a:solidFill>
                  <a:srgbClr val="0070C0"/>
                </a:solidFill>
              </a:rPr>
              <a:t>ドーシー</a:t>
            </a:r>
            <a:r>
              <a:rPr lang="en-US" altLang="ja-JP" sz="3600" b="1" dirty="0">
                <a:solidFill>
                  <a:srgbClr val="0070C0"/>
                </a:solidFill>
              </a:rPr>
              <a:t>|</a:t>
            </a:r>
            <a:r>
              <a:rPr lang="ja-JP" altLang="en-US" sz="3600" b="1" dirty="0">
                <a:solidFill>
                  <a:srgbClr val="0070C0"/>
                </a:solidFill>
              </a:rPr>
              <a:t>ドー</a:t>
            </a:r>
            <a:endParaRPr kumimoji="1" lang="ja-JP" altLang="en-US" sz="3600" b="1" dirty="0">
              <a:solidFill>
                <a:srgbClr val="0070C0"/>
              </a:solidFill>
            </a:endParaRPr>
          </a:p>
        </p:txBody>
      </p:sp>
      <p:sp>
        <p:nvSpPr>
          <p:cNvPr id="16" name="テキスト ボックス 5">
            <a:extLst>
              <a:ext uri="{FF2B5EF4-FFF2-40B4-BE49-F238E27FC236}">
                <a16:creationId xmlns:a16="http://schemas.microsoft.com/office/drawing/2014/main" id="{B02A956A-1065-FEF4-1D78-15ABA65537E7}"/>
              </a:ext>
            </a:extLst>
          </p:cNvPr>
          <p:cNvSpPr txBox="1"/>
          <p:nvPr/>
        </p:nvSpPr>
        <p:spPr>
          <a:xfrm>
            <a:off x="3115420" y="2648383"/>
            <a:ext cx="9076580" cy="646331"/>
          </a:xfrm>
          <a:prstGeom prst="rect">
            <a:avLst/>
          </a:prstGeom>
          <a:noFill/>
        </p:spPr>
        <p:txBody>
          <a:bodyPr wrap="square" rtlCol="0">
            <a:spAutoFit/>
          </a:bodyPr>
          <a:lstStyle/>
          <a:p>
            <a:r>
              <a:rPr lang="ja-JP" altLang="en-US" sz="3600" b="1" dirty="0">
                <a:solidFill>
                  <a:srgbClr val="00B050"/>
                </a:solidFill>
              </a:rPr>
              <a:t>ドミ</a:t>
            </a:r>
            <a:r>
              <a:rPr lang="en-US" altLang="ja-JP" sz="3600" b="1" dirty="0">
                <a:solidFill>
                  <a:srgbClr val="00B050"/>
                </a:solidFill>
              </a:rPr>
              <a:t>|</a:t>
            </a:r>
            <a:r>
              <a:rPr lang="ja-JP" altLang="en-US" sz="3600" b="1" dirty="0">
                <a:solidFill>
                  <a:srgbClr val="00B050"/>
                </a:solidFill>
              </a:rPr>
              <a:t>ソｰミソラソ</a:t>
            </a:r>
            <a:r>
              <a:rPr lang="en-US" altLang="ja-JP" sz="3600" b="1" dirty="0">
                <a:solidFill>
                  <a:srgbClr val="00B050"/>
                </a:solidFill>
              </a:rPr>
              <a:t>|</a:t>
            </a:r>
            <a:r>
              <a:rPr lang="ja-JP" altLang="en-US" sz="3600" b="1" dirty="0">
                <a:solidFill>
                  <a:srgbClr val="00B050"/>
                </a:solidFill>
              </a:rPr>
              <a:t>ーーミミ</a:t>
            </a:r>
            <a:r>
              <a:rPr lang="en-US" altLang="ja-JP" sz="3600" b="1" dirty="0">
                <a:solidFill>
                  <a:srgbClr val="00B050"/>
                </a:solidFill>
              </a:rPr>
              <a:t>|</a:t>
            </a:r>
            <a:r>
              <a:rPr lang="ja-JP" altLang="en-US" sz="3600" b="1" dirty="0">
                <a:solidFill>
                  <a:srgbClr val="00B050"/>
                </a:solidFill>
              </a:rPr>
              <a:t>ﾌｧーーー</a:t>
            </a:r>
            <a:r>
              <a:rPr lang="en-US" altLang="ja-JP" sz="3600" b="1" dirty="0">
                <a:solidFill>
                  <a:srgbClr val="00B050"/>
                </a:solidFill>
              </a:rPr>
              <a:t>|</a:t>
            </a:r>
            <a:r>
              <a:rPr lang="ja-JP" altLang="en-US" sz="3600" b="1" dirty="0">
                <a:solidFill>
                  <a:srgbClr val="00B050"/>
                </a:solidFill>
              </a:rPr>
              <a:t>ミー</a:t>
            </a:r>
            <a:endParaRPr kumimoji="1" lang="ja-JP" altLang="en-US" sz="3600" b="1" dirty="0">
              <a:solidFill>
                <a:srgbClr val="00B050"/>
              </a:solidFill>
            </a:endParaRPr>
          </a:p>
        </p:txBody>
      </p:sp>
      <p:sp>
        <p:nvSpPr>
          <p:cNvPr id="17" name="テキスト ボックス 9">
            <a:extLst>
              <a:ext uri="{FF2B5EF4-FFF2-40B4-BE49-F238E27FC236}">
                <a16:creationId xmlns:a16="http://schemas.microsoft.com/office/drawing/2014/main" id="{22965A97-66B9-13FC-17FC-870F7DCCAF95}"/>
              </a:ext>
            </a:extLst>
          </p:cNvPr>
          <p:cNvSpPr txBox="1"/>
          <p:nvPr/>
        </p:nvSpPr>
        <p:spPr>
          <a:xfrm>
            <a:off x="3107841" y="5403909"/>
            <a:ext cx="9076580" cy="646331"/>
          </a:xfrm>
          <a:prstGeom prst="rect">
            <a:avLst/>
          </a:prstGeom>
          <a:noFill/>
        </p:spPr>
        <p:txBody>
          <a:bodyPr wrap="square" rtlCol="0">
            <a:spAutoFit/>
          </a:bodyPr>
          <a:lstStyle/>
          <a:p>
            <a:r>
              <a:rPr lang="ja-JP" altLang="en-US" sz="3600" b="1" dirty="0">
                <a:solidFill>
                  <a:srgbClr val="00B050"/>
                </a:solidFill>
              </a:rPr>
              <a:t>ミソ</a:t>
            </a:r>
            <a:r>
              <a:rPr lang="en-US" altLang="ja-JP" sz="3600" b="1" dirty="0">
                <a:solidFill>
                  <a:srgbClr val="00B050"/>
                </a:solidFill>
              </a:rPr>
              <a:t>|</a:t>
            </a:r>
            <a:r>
              <a:rPr lang="ja-JP" altLang="en-US" sz="3600" b="1" dirty="0">
                <a:solidFill>
                  <a:srgbClr val="00B050"/>
                </a:solidFill>
              </a:rPr>
              <a:t>ソｰミﾌｧミレ</a:t>
            </a:r>
            <a:r>
              <a:rPr lang="en-US" altLang="ja-JP" sz="3600" b="1" dirty="0">
                <a:solidFill>
                  <a:srgbClr val="00B050"/>
                </a:solidFill>
              </a:rPr>
              <a:t>|</a:t>
            </a:r>
            <a:r>
              <a:rPr lang="ja-JP" altLang="en-US" sz="3600" b="1" dirty="0">
                <a:solidFill>
                  <a:srgbClr val="00B050"/>
                </a:solidFill>
              </a:rPr>
              <a:t>ーーミﾌｧ</a:t>
            </a:r>
            <a:r>
              <a:rPr lang="en-US" altLang="ja-JP" sz="3600" b="1" dirty="0">
                <a:solidFill>
                  <a:srgbClr val="00B050"/>
                </a:solidFill>
              </a:rPr>
              <a:t>|</a:t>
            </a:r>
            <a:r>
              <a:rPr lang="ja-JP" altLang="en-US" sz="3600" b="1" dirty="0">
                <a:solidFill>
                  <a:srgbClr val="00B050"/>
                </a:solidFill>
              </a:rPr>
              <a:t>ソーﾌｧー</a:t>
            </a:r>
            <a:r>
              <a:rPr lang="en-US" altLang="ja-JP" sz="3600" b="1" dirty="0">
                <a:solidFill>
                  <a:srgbClr val="00B050"/>
                </a:solidFill>
              </a:rPr>
              <a:t>|</a:t>
            </a:r>
            <a:r>
              <a:rPr lang="ja-JP" altLang="en-US" sz="3600" b="1" dirty="0">
                <a:solidFill>
                  <a:srgbClr val="00B050"/>
                </a:solidFill>
              </a:rPr>
              <a:t>ミー</a:t>
            </a:r>
            <a:endParaRPr kumimoji="1" lang="ja-JP" altLang="en-US" sz="3600" b="1" dirty="0">
              <a:solidFill>
                <a:srgbClr val="00B050"/>
              </a:solidFill>
            </a:endParaRPr>
          </a:p>
        </p:txBody>
      </p:sp>
      <p:sp>
        <p:nvSpPr>
          <p:cNvPr id="18" name="正方形/長方形 18">
            <a:extLst>
              <a:ext uri="{FF2B5EF4-FFF2-40B4-BE49-F238E27FC236}">
                <a16:creationId xmlns:a16="http://schemas.microsoft.com/office/drawing/2014/main" id="{F880DF59-BDA7-EC56-1648-A78D87DADFF9}"/>
              </a:ext>
            </a:extLst>
          </p:cNvPr>
          <p:cNvSpPr/>
          <p:nvPr/>
        </p:nvSpPr>
        <p:spPr>
          <a:xfrm>
            <a:off x="3115420" y="3969445"/>
            <a:ext cx="4734340" cy="2182300"/>
          </a:xfrm>
          <a:prstGeom prst="rect">
            <a:avLst/>
          </a:prstGeom>
          <a:noFill/>
          <a:ln w="57150">
            <a:solidFill>
              <a:srgbClr val="FF66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20">
            <a:extLst>
              <a:ext uri="{FF2B5EF4-FFF2-40B4-BE49-F238E27FC236}">
                <a16:creationId xmlns:a16="http://schemas.microsoft.com/office/drawing/2014/main" id="{FD351639-642E-3925-6C9D-F8CF302BB044}"/>
              </a:ext>
            </a:extLst>
          </p:cNvPr>
          <p:cNvSpPr/>
          <p:nvPr/>
        </p:nvSpPr>
        <p:spPr>
          <a:xfrm>
            <a:off x="7916377" y="3980116"/>
            <a:ext cx="4103038" cy="2171629"/>
          </a:xfrm>
          <a:prstGeom prst="rect">
            <a:avLst/>
          </a:prstGeom>
          <a:noFill/>
          <a:ln w="57150" cmpd="sng">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6">
            <a:extLst>
              <a:ext uri="{FF2B5EF4-FFF2-40B4-BE49-F238E27FC236}">
                <a16:creationId xmlns:a16="http://schemas.microsoft.com/office/drawing/2014/main" id="{5AFF01C2-3203-5E3C-23CD-EFAA019A94D9}"/>
              </a:ext>
            </a:extLst>
          </p:cNvPr>
          <p:cNvCxnSpPr/>
          <p:nvPr/>
        </p:nvCxnSpPr>
        <p:spPr>
          <a:xfrm>
            <a:off x="8079582" y="2025225"/>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12">
            <a:extLst>
              <a:ext uri="{FF2B5EF4-FFF2-40B4-BE49-F238E27FC236}">
                <a16:creationId xmlns:a16="http://schemas.microsoft.com/office/drawing/2014/main" id="{A61951ED-8A23-ED2A-6003-134FDD333A19}"/>
              </a:ext>
            </a:extLst>
          </p:cNvPr>
          <p:cNvCxnSpPr/>
          <p:nvPr/>
        </p:nvCxnSpPr>
        <p:spPr>
          <a:xfrm>
            <a:off x="8521150" y="2028595"/>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直線コネクタ 13">
            <a:extLst>
              <a:ext uri="{FF2B5EF4-FFF2-40B4-BE49-F238E27FC236}">
                <a16:creationId xmlns:a16="http://schemas.microsoft.com/office/drawing/2014/main" id="{09C7220E-5C9C-AF3C-E435-80760DA14EDC}"/>
              </a:ext>
            </a:extLst>
          </p:cNvPr>
          <p:cNvCxnSpPr/>
          <p:nvPr/>
        </p:nvCxnSpPr>
        <p:spPr>
          <a:xfrm>
            <a:off x="9131519" y="204847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直線コネクタ 14">
            <a:extLst>
              <a:ext uri="{FF2B5EF4-FFF2-40B4-BE49-F238E27FC236}">
                <a16:creationId xmlns:a16="http://schemas.microsoft.com/office/drawing/2014/main" id="{791FA923-25AB-3300-0894-D98BC7E512AC}"/>
              </a:ext>
            </a:extLst>
          </p:cNvPr>
          <p:cNvCxnSpPr/>
          <p:nvPr/>
        </p:nvCxnSpPr>
        <p:spPr>
          <a:xfrm>
            <a:off x="11118576" y="205030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直線コネクタ 6">
            <a:extLst>
              <a:ext uri="{FF2B5EF4-FFF2-40B4-BE49-F238E27FC236}">
                <a16:creationId xmlns:a16="http://schemas.microsoft.com/office/drawing/2014/main" id="{F7D4204F-97C3-7144-B848-E10373BAE1C2}"/>
              </a:ext>
            </a:extLst>
          </p:cNvPr>
          <p:cNvCxnSpPr/>
          <p:nvPr/>
        </p:nvCxnSpPr>
        <p:spPr>
          <a:xfrm>
            <a:off x="8037870" y="491288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直線コネクタ 12">
            <a:extLst>
              <a:ext uri="{FF2B5EF4-FFF2-40B4-BE49-F238E27FC236}">
                <a16:creationId xmlns:a16="http://schemas.microsoft.com/office/drawing/2014/main" id="{B8BC88AF-DFB1-8266-2605-04AD1224337F}"/>
              </a:ext>
            </a:extLst>
          </p:cNvPr>
          <p:cNvCxnSpPr/>
          <p:nvPr/>
        </p:nvCxnSpPr>
        <p:spPr>
          <a:xfrm>
            <a:off x="8479438" y="491625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直線コネクタ 13">
            <a:extLst>
              <a:ext uri="{FF2B5EF4-FFF2-40B4-BE49-F238E27FC236}">
                <a16:creationId xmlns:a16="http://schemas.microsoft.com/office/drawing/2014/main" id="{33A83143-6AE8-6709-CE2F-60C148A24AB0}"/>
              </a:ext>
            </a:extLst>
          </p:cNvPr>
          <p:cNvCxnSpPr/>
          <p:nvPr/>
        </p:nvCxnSpPr>
        <p:spPr>
          <a:xfrm>
            <a:off x="9089807" y="4936129"/>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線コネクタ 14">
            <a:extLst>
              <a:ext uri="{FF2B5EF4-FFF2-40B4-BE49-F238E27FC236}">
                <a16:creationId xmlns:a16="http://schemas.microsoft.com/office/drawing/2014/main" id="{C914EB58-9CB5-A58A-CAEA-DCB295EF760E}"/>
              </a:ext>
            </a:extLst>
          </p:cNvPr>
          <p:cNvCxnSpPr/>
          <p:nvPr/>
        </p:nvCxnSpPr>
        <p:spPr>
          <a:xfrm>
            <a:off x="11076864" y="4937959"/>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941D248A-C044-5282-1440-CD893539549D}"/>
              </a:ext>
            </a:extLst>
          </p:cNvPr>
          <p:cNvSpPr txBox="1"/>
          <p:nvPr/>
        </p:nvSpPr>
        <p:spPr>
          <a:xfrm>
            <a:off x="4346002" y="3320040"/>
            <a:ext cx="2217937" cy="584775"/>
          </a:xfrm>
          <a:prstGeom prst="rect">
            <a:avLst/>
          </a:prstGeom>
          <a:noFill/>
        </p:spPr>
        <p:txBody>
          <a:bodyPr wrap="square" rtlCol="0">
            <a:spAutoFit/>
          </a:bodyPr>
          <a:lstStyle/>
          <a:p>
            <a:pPr algn="ctr"/>
            <a:r>
              <a:rPr lang="ja-JP" altLang="en-US" sz="3200" b="1" dirty="0">
                <a:solidFill>
                  <a:srgbClr val="FF1997"/>
                </a:solidFill>
              </a:rPr>
              <a:t>斉唱</a:t>
            </a:r>
            <a:endParaRPr kumimoji="1" lang="en-US" altLang="ja-JP" sz="3200" b="1" dirty="0">
              <a:solidFill>
                <a:srgbClr val="FF1997"/>
              </a:solidFill>
            </a:endParaRPr>
          </a:p>
        </p:txBody>
      </p:sp>
      <p:sp>
        <p:nvSpPr>
          <p:cNvPr id="29" name="テキスト ボックス 28">
            <a:extLst>
              <a:ext uri="{FF2B5EF4-FFF2-40B4-BE49-F238E27FC236}">
                <a16:creationId xmlns:a16="http://schemas.microsoft.com/office/drawing/2014/main" id="{9C7FED40-C6BC-4151-87E2-ADAE223ED473}"/>
              </a:ext>
            </a:extLst>
          </p:cNvPr>
          <p:cNvSpPr txBox="1"/>
          <p:nvPr/>
        </p:nvSpPr>
        <p:spPr>
          <a:xfrm>
            <a:off x="8858927" y="3339692"/>
            <a:ext cx="2217937" cy="584775"/>
          </a:xfrm>
          <a:prstGeom prst="rect">
            <a:avLst/>
          </a:prstGeom>
          <a:noFill/>
        </p:spPr>
        <p:txBody>
          <a:bodyPr wrap="square" rtlCol="0">
            <a:spAutoFit/>
          </a:bodyPr>
          <a:lstStyle/>
          <a:p>
            <a:pPr algn="ctr"/>
            <a:r>
              <a:rPr kumimoji="1" lang="ja-JP" altLang="en-US" sz="3200" b="1" dirty="0">
                <a:solidFill>
                  <a:srgbClr val="00B0F0"/>
                </a:solidFill>
              </a:rPr>
              <a:t>合唱</a:t>
            </a:r>
            <a:endParaRPr kumimoji="1" lang="en-US" altLang="ja-JP" sz="3200" b="1" dirty="0">
              <a:solidFill>
                <a:srgbClr val="00B0F0"/>
              </a:solidFill>
            </a:endParaRPr>
          </a:p>
        </p:txBody>
      </p:sp>
      <p:sp>
        <p:nvSpPr>
          <p:cNvPr id="30" name="テキスト ボックス 29">
            <a:extLst>
              <a:ext uri="{FF2B5EF4-FFF2-40B4-BE49-F238E27FC236}">
                <a16:creationId xmlns:a16="http://schemas.microsoft.com/office/drawing/2014/main" id="{1826C1EA-2061-238F-7366-E890501DC4CB}"/>
              </a:ext>
            </a:extLst>
          </p:cNvPr>
          <p:cNvSpPr txBox="1"/>
          <p:nvPr/>
        </p:nvSpPr>
        <p:spPr>
          <a:xfrm>
            <a:off x="4346002" y="6100721"/>
            <a:ext cx="2217937" cy="584775"/>
          </a:xfrm>
          <a:prstGeom prst="rect">
            <a:avLst/>
          </a:prstGeom>
          <a:noFill/>
        </p:spPr>
        <p:txBody>
          <a:bodyPr wrap="square" rtlCol="0">
            <a:spAutoFit/>
          </a:bodyPr>
          <a:lstStyle/>
          <a:p>
            <a:pPr algn="ctr"/>
            <a:r>
              <a:rPr lang="ja-JP" altLang="en-US" sz="3200" b="1" dirty="0">
                <a:solidFill>
                  <a:srgbClr val="FF1997"/>
                </a:solidFill>
              </a:rPr>
              <a:t>斉唱</a:t>
            </a:r>
            <a:endParaRPr kumimoji="1" lang="en-US" altLang="ja-JP" sz="3200" b="1" dirty="0">
              <a:solidFill>
                <a:srgbClr val="FF1997"/>
              </a:solidFill>
            </a:endParaRPr>
          </a:p>
        </p:txBody>
      </p:sp>
      <p:sp>
        <p:nvSpPr>
          <p:cNvPr id="31" name="テキスト ボックス 30">
            <a:extLst>
              <a:ext uri="{FF2B5EF4-FFF2-40B4-BE49-F238E27FC236}">
                <a16:creationId xmlns:a16="http://schemas.microsoft.com/office/drawing/2014/main" id="{9FE4EDDB-B1AC-4A90-5412-674A1EFB26C8}"/>
              </a:ext>
            </a:extLst>
          </p:cNvPr>
          <p:cNvSpPr txBox="1"/>
          <p:nvPr/>
        </p:nvSpPr>
        <p:spPr>
          <a:xfrm>
            <a:off x="8858927" y="6120373"/>
            <a:ext cx="2217937" cy="584775"/>
          </a:xfrm>
          <a:prstGeom prst="rect">
            <a:avLst/>
          </a:prstGeom>
          <a:noFill/>
        </p:spPr>
        <p:txBody>
          <a:bodyPr wrap="square" rtlCol="0">
            <a:spAutoFit/>
          </a:bodyPr>
          <a:lstStyle/>
          <a:p>
            <a:pPr algn="ctr"/>
            <a:r>
              <a:rPr kumimoji="1" lang="ja-JP" altLang="en-US" sz="3200" b="1" dirty="0">
                <a:solidFill>
                  <a:srgbClr val="00B0F0"/>
                </a:solidFill>
              </a:rPr>
              <a:t>合唱</a:t>
            </a:r>
            <a:endParaRPr kumimoji="1" lang="en-US" altLang="ja-JP" sz="3200" b="1" dirty="0">
              <a:solidFill>
                <a:srgbClr val="00B0F0"/>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85"/>
                                        </p:tgtEl>
                                        <p:attrNameLst>
                                          <p:attrName>style.visibility</p:attrName>
                                        </p:attrNameLst>
                                      </p:cBhvr>
                                      <p:to>
                                        <p:strVal val="visible"/>
                                      </p:to>
                                    </p:set>
                                    <p:animEffect transition="in" filter="fade">
                                      <p:cBhvr>
                                        <p:cTn id="7" dur="500"/>
                                        <p:tgtEl>
                                          <p:spTgt spid="138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92"/>
                                        </p:tgtEl>
                                        <p:attrNameLst>
                                          <p:attrName>style.visibility</p:attrName>
                                        </p:attrNameLst>
                                      </p:cBhvr>
                                      <p:to>
                                        <p:strVal val="visible"/>
                                      </p:to>
                                    </p:set>
                                    <p:animEffect transition="in" filter="fade">
                                      <p:cBhvr>
                                        <p:cTn id="10" dur="500"/>
                                        <p:tgtEl>
                                          <p:spTgt spid="139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500"/>
                                        <p:tgtEl>
                                          <p:spTgt spid="12"/>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86"/>
                                        </p:tgtEl>
                                        <p:attrNameLst>
                                          <p:attrName>style.visibility</p:attrName>
                                        </p:attrNameLst>
                                      </p:cBhvr>
                                      <p:to>
                                        <p:strVal val="visible"/>
                                      </p:to>
                                    </p:set>
                                    <p:animEffect transition="in" filter="fade">
                                      <p:cBhvr>
                                        <p:cTn id="21" dur="500"/>
                                        <p:tgtEl>
                                          <p:spTgt spid="138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93"/>
                                        </p:tgtEl>
                                        <p:attrNameLst>
                                          <p:attrName>style.visibility</p:attrName>
                                        </p:attrNameLst>
                                      </p:cBhvr>
                                      <p:to>
                                        <p:strVal val="visible"/>
                                      </p:to>
                                    </p:set>
                                    <p:animEffect transition="in" filter="fade">
                                      <p:cBhvr>
                                        <p:cTn id="24" dur="500"/>
                                        <p:tgtEl>
                                          <p:spTgt spid="1393"/>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par>
                                <p:cTn id="28" presetID="22" presetClass="entr" presetSubtype="8" fill="hold"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par>
                                <p:cTn id="31" presetID="22" presetClass="entr" presetSubtype="8"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left)">
                                      <p:cBhvr>
                                        <p:cTn id="33" dur="500"/>
                                        <p:tgtEl>
                                          <p:spTgt spid="21"/>
                                        </p:tgtEl>
                                      </p:cBhvr>
                                    </p:animEffect>
                                  </p:childTnLst>
                                </p:cTn>
                              </p:par>
                              <p:par>
                                <p:cTn id="34" presetID="22" presetClass="entr" presetSubtype="8" fill="hold"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wipe(left)">
                                      <p:cBhvr>
                                        <p:cTn id="36" dur="500"/>
                                        <p:tgtEl>
                                          <p:spTgt spid="22"/>
                                        </p:tgtEl>
                                      </p:cBhvr>
                                    </p:animEffect>
                                  </p:childTnLst>
                                </p:cTn>
                              </p:par>
                              <p:par>
                                <p:cTn id="37" presetID="22" presetClass="entr" presetSubtype="8"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par>
                                <p:cTn id="40" presetID="22" presetClass="entr" presetSubtype="8"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left)">
                                      <p:cBhvr>
                                        <p:cTn id="42" dur="500"/>
                                        <p:tgtEl>
                                          <p:spTgt spid="24"/>
                                        </p:tgtEl>
                                      </p:cBhvr>
                                    </p:animEffect>
                                  </p:childTnLst>
                                </p:cTn>
                              </p:par>
                              <p:par>
                                <p:cTn id="43" presetID="22" presetClass="entr" presetSubtype="8"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left)">
                                      <p:cBhvr>
                                        <p:cTn id="45" dur="500"/>
                                        <p:tgtEl>
                                          <p:spTgt spid="25"/>
                                        </p:tgtEl>
                                      </p:cBhvr>
                                    </p:animEffect>
                                  </p:childTnLst>
                                </p:cTn>
                              </p:par>
                              <p:par>
                                <p:cTn id="46" presetID="22" presetClass="entr" presetSubtype="8" fill="hold"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wipe(left)">
                                      <p:cBhvr>
                                        <p:cTn id="48" dur="500"/>
                                        <p:tgtEl>
                                          <p:spTgt spid="26"/>
                                        </p:tgtEl>
                                      </p:cBhvr>
                                    </p:animEffect>
                                  </p:childTnLst>
                                </p:cTn>
                              </p:par>
                              <p:par>
                                <p:cTn id="49" presetID="22" presetClass="entr" presetSubtype="8"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wipe(left)">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89"/>
                                        </p:tgtEl>
                                        <p:attrNameLst>
                                          <p:attrName>style.visibility</p:attrName>
                                        </p:attrNameLst>
                                      </p:cBhvr>
                                      <p:to>
                                        <p:strVal val="visible"/>
                                      </p:to>
                                    </p:set>
                                    <p:animEffect transition="in" filter="fade">
                                      <p:cBhvr>
                                        <p:cTn id="59" dur="500"/>
                                        <p:tgtEl>
                                          <p:spTgt spid="138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394"/>
                                        </p:tgtEl>
                                        <p:attrNameLst>
                                          <p:attrName>style.visibility</p:attrName>
                                        </p:attrNameLst>
                                      </p:cBhvr>
                                      <p:to>
                                        <p:strVal val="visible"/>
                                      </p:to>
                                    </p:set>
                                    <p:animEffect transition="in" filter="fade">
                                      <p:cBhvr>
                                        <p:cTn id="62" dur="500"/>
                                        <p:tgtEl>
                                          <p:spTgt spid="1394"/>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wipe(left)">
                                      <p:cBhvr>
                                        <p:cTn id="65" dur="500"/>
                                        <p:tgtEl>
                                          <p:spTgt spid="16"/>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wipe(left)">
                                      <p:cBhvr>
                                        <p:cTn id="68" dur="500"/>
                                        <p:tgtEl>
                                          <p:spTgt spid="1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396"/>
                                        </p:tgtEl>
                                        <p:attrNameLst>
                                          <p:attrName>style.visibility</p:attrName>
                                        </p:attrNameLst>
                                      </p:cBhvr>
                                      <p:to>
                                        <p:strVal val="visible"/>
                                      </p:to>
                                    </p:set>
                                    <p:animEffect transition="in" filter="fade">
                                      <p:cBhvr>
                                        <p:cTn id="73" dur="500"/>
                                        <p:tgtEl>
                                          <p:spTgt spid="1396"/>
                                        </p:tgtEl>
                                      </p:cBhvr>
                                    </p:animEffect>
                                  </p:childTnLst>
                                </p:cTn>
                              </p:par>
                              <p:par>
                                <p:cTn id="74" presetID="22" presetClass="entr" presetSubtype="1" fill="hold" grpId="0" nodeType="with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wipe(up)">
                                      <p:cBhvr>
                                        <p:cTn id="76" dur="500"/>
                                        <p:tgtEl>
                                          <p:spTgt spid="28"/>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398"/>
                                        </p:tgtEl>
                                        <p:attrNameLst>
                                          <p:attrName>style.visibility</p:attrName>
                                        </p:attrNameLst>
                                      </p:cBhvr>
                                      <p:to>
                                        <p:strVal val="visible"/>
                                      </p:to>
                                    </p:set>
                                    <p:animEffect transition="in" filter="fade">
                                      <p:cBhvr>
                                        <p:cTn id="81" dur="500"/>
                                        <p:tgtEl>
                                          <p:spTgt spid="1398"/>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up)">
                                      <p:cBhvr>
                                        <p:cTn id="84" dur="500"/>
                                        <p:tgtEl>
                                          <p:spTgt spid="29"/>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500"/>
                                        <p:tgtEl>
                                          <p:spTgt spid="18"/>
                                        </p:tgtEl>
                                      </p:cBhvr>
                                    </p:animEffect>
                                  </p:childTnLst>
                                </p:cTn>
                              </p:par>
                              <p:par>
                                <p:cTn id="90" presetID="22" presetClass="entr" presetSubtype="1"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up)">
                                      <p:cBhvr>
                                        <p:cTn id="92" dur="500"/>
                                        <p:tgtEl>
                                          <p:spTgt spid="3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fade">
                                      <p:cBhvr>
                                        <p:cTn id="97" dur="500"/>
                                        <p:tgtEl>
                                          <p:spTgt spid="19"/>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wipe(up)">
                                      <p:cBhvr>
                                        <p:cTn id="10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5" grpId="0" bldLvl="0" animBg="1"/>
      <p:bldP spid="1386" grpId="0" bldLvl="0" animBg="1"/>
      <p:bldP spid="1389" grpId="0" bldLvl="0" animBg="1"/>
      <p:bldP spid="1392" grpId="0"/>
      <p:bldP spid="1393" grpId="0"/>
      <p:bldP spid="1394" grpId="0"/>
      <p:bldP spid="1396" grpId="0" bldLvl="0" animBg="1"/>
      <p:bldP spid="1398" grpId="0" bldLvl="0" animBg="1"/>
      <p:bldP spid="12" grpId="0"/>
      <p:bldP spid="13" grpId="0"/>
      <p:bldP spid="14" grpId="0"/>
      <p:bldP spid="15" grpId="0"/>
      <p:bldP spid="16" grpId="0"/>
      <p:bldP spid="17" grpId="0"/>
      <p:bldP spid="18" grpId="0" bldLvl="0" animBg="1"/>
      <p:bldP spid="19" grpId="0" bldLvl="0" animBg="1"/>
      <p:bldP spid="28" grpId="0"/>
      <p:bldP spid="29"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0" name="四角形: 角を丸くする 1379">
            <a:extLst>
              <a:ext uri="{FF2B5EF4-FFF2-40B4-BE49-F238E27FC236}">
                <a16:creationId xmlns:a16="http://schemas.microsoft.com/office/drawing/2014/main" id="{4512B170-EB99-F03E-32F6-3FF5649E6C1E}"/>
              </a:ext>
            </a:extLst>
          </p:cNvPr>
          <p:cNvSpPr/>
          <p:nvPr/>
        </p:nvSpPr>
        <p:spPr>
          <a:xfrm>
            <a:off x="9107983" y="4325112"/>
            <a:ext cx="2979430" cy="2357198"/>
          </a:xfrm>
          <a:prstGeom prst="roundRect">
            <a:avLst>
              <a:gd name="adj" fmla="val 11624"/>
            </a:avLst>
          </a:prstGeom>
          <a:solidFill>
            <a:schemeClr val="accent6">
              <a:lumMod val="20000"/>
              <a:lumOff val="80000"/>
            </a:schemeClr>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4" name="テキストボックス 6"/>
          <p:cNvSpPr txBox="1"/>
          <p:nvPr/>
        </p:nvSpPr>
        <p:spPr>
          <a:xfrm>
            <a:off x="4718519" y="1051078"/>
            <a:ext cx="604520" cy="670560"/>
          </a:xfrm>
          <a:prstGeom prst="rect">
            <a:avLst/>
          </a:prstGeom>
          <a:solidFill>
            <a:srgbClr val="FFFF00"/>
          </a:solidFill>
          <a:ln>
            <a:solidFill>
              <a:schemeClr val="accent1"/>
            </a:solidFill>
          </a:ln>
        </p:spPr>
        <p:txBody>
          <a:bodyPr wrap="square" rtlCol="0">
            <a:spAutoFit/>
          </a:bodyPr>
          <a:lstStyle/>
          <a:p>
            <a:r>
              <a:rPr lang="ja-JP" altLang="en-US" sz="3600" b="1" dirty="0">
                <a:solidFill>
                  <a:srgbClr val="FF0000"/>
                </a:solidFill>
                <a:cs typeface="游明朝" panose="02020400000000000000" charset="-128"/>
              </a:rPr>
              <a:t>Ⅰ</a:t>
            </a:r>
            <a:endParaRPr lang="ja-JP" altLang="en-US" sz="3600" b="1" dirty="0">
              <a:solidFill>
                <a:schemeClr val="accent5"/>
              </a:solidFill>
              <a:cs typeface="游明朝" panose="02020400000000000000" charset="-128"/>
            </a:endParaRPr>
          </a:p>
        </p:txBody>
      </p:sp>
      <p:sp>
        <p:nvSpPr>
          <p:cNvPr id="1415" name="テキストボックス 1"/>
          <p:cNvSpPr txBox="1"/>
          <p:nvPr/>
        </p:nvSpPr>
        <p:spPr>
          <a:xfrm>
            <a:off x="5783691" y="1042802"/>
            <a:ext cx="682212" cy="646331"/>
          </a:xfrm>
          <a:prstGeom prst="rect">
            <a:avLst/>
          </a:prstGeom>
          <a:solidFill>
            <a:srgbClr val="FFFF00"/>
          </a:solidFill>
          <a:ln>
            <a:solidFill>
              <a:schemeClr val="accent1"/>
            </a:solidFill>
          </a:ln>
        </p:spPr>
        <p:txBody>
          <a:bodyPr wrap="square" rtlCol="0">
            <a:spAutoFit/>
          </a:bodyPr>
          <a:lstStyle/>
          <a:p>
            <a:r>
              <a:rPr lang="ja-JP" altLang="en-US" sz="3600" b="1" dirty="0">
                <a:solidFill>
                  <a:srgbClr val="00B050"/>
                </a:solidFill>
                <a:cs typeface="游明朝" panose="02020400000000000000" charset="-128"/>
              </a:rPr>
              <a:t>Ⅳ </a:t>
            </a:r>
            <a:endParaRPr lang="ja-JP" altLang="en-US" sz="3600" b="1" dirty="0">
              <a:solidFill>
                <a:schemeClr val="accent5"/>
              </a:solidFill>
              <a:cs typeface="游明朝" panose="02020400000000000000" charset="-128"/>
            </a:endParaRPr>
          </a:p>
        </p:txBody>
      </p:sp>
      <p:sp>
        <p:nvSpPr>
          <p:cNvPr id="1416" name="テキストボックス 4"/>
          <p:cNvSpPr txBox="1"/>
          <p:nvPr/>
        </p:nvSpPr>
        <p:spPr>
          <a:xfrm>
            <a:off x="6867043" y="4066285"/>
            <a:ext cx="683146" cy="646331"/>
          </a:xfrm>
          <a:prstGeom prst="rect">
            <a:avLst/>
          </a:prstGeom>
          <a:solidFill>
            <a:srgbClr val="FFFF00"/>
          </a:solidFill>
          <a:ln>
            <a:solidFill>
              <a:schemeClr val="accent1"/>
            </a:solidFill>
          </a:ln>
        </p:spPr>
        <p:txBody>
          <a:bodyPr wrap="square" rtlCol="0">
            <a:spAutoFit/>
          </a:bodyPr>
          <a:lstStyle/>
          <a:p>
            <a:pPr algn="dist"/>
            <a:r>
              <a:rPr lang="en-US" altLang="ja-JP" sz="3600" b="1" dirty="0">
                <a:solidFill>
                  <a:schemeClr val="accent5"/>
                </a:solidFill>
                <a:cs typeface="游明朝" panose="02020400000000000000" charset="-128"/>
              </a:rPr>
              <a:t>V</a:t>
            </a:r>
            <a:r>
              <a:rPr lang="ja-JP" altLang="en-US" sz="3600" b="1" dirty="0">
                <a:solidFill>
                  <a:schemeClr val="accent5"/>
                </a:solidFill>
                <a:cs typeface="游明朝" panose="02020400000000000000" charset="-128"/>
              </a:rPr>
              <a:t>₇</a:t>
            </a:r>
          </a:p>
        </p:txBody>
      </p:sp>
      <p:sp>
        <p:nvSpPr>
          <p:cNvPr id="1417" name="テキストボックス 20"/>
          <p:cNvSpPr txBox="1"/>
          <p:nvPr/>
        </p:nvSpPr>
        <p:spPr>
          <a:xfrm>
            <a:off x="176364" y="4069440"/>
            <a:ext cx="604520" cy="670560"/>
          </a:xfrm>
          <a:prstGeom prst="rect">
            <a:avLst/>
          </a:prstGeom>
          <a:solidFill>
            <a:srgbClr val="FFFF00"/>
          </a:solidFill>
          <a:ln>
            <a:solidFill>
              <a:schemeClr val="accent1"/>
            </a:solidFill>
          </a:ln>
        </p:spPr>
        <p:txBody>
          <a:bodyPr wrap="square" rtlCol="0">
            <a:spAutoFit/>
          </a:bodyPr>
          <a:lstStyle/>
          <a:p>
            <a:r>
              <a:rPr lang="ja-JP" altLang="en-US" sz="3600" b="1">
                <a:solidFill>
                  <a:srgbClr val="FF0000"/>
                </a:solidFill>
                <a:cs typeface="游明朝" panose="02020400000000000000" charset="-128"/>
              </a:rPr>
              <a:t>Ⅰ</a:t>
            </a:r>
            <a:endParaRPr lang="ja-JP" altLang="en-US" sz="3600" b="1">
              <a:solidFill>
                <a:schemeClr val="accent5"/>
              </a:solidFill>
              <a:cs typeface="游明朝" panose="02020400000000000000" charset="-128"/>
            </a:endParaRPr>
          </a:p>
        </p:txBody>
      </p:sp>
      <p:sp>
        <p:nvSpPr>
          <p:cNvPr id="1418" name="テキストボックス 21"/>
          <p:cNvSpPr txBox="1"/>
          <p:nvPr/>
        </p:nvSpPr>
        <p:spPr>
          <a:xfrm>
            <a:off x="176364" y="1042801"/>
            <a:ext cx="604520" cy="670560"/>
          </a:xfrm>
          <a:prstGeom prst="rect">
            <a:avLst/>
          </a:prstGeom>
          <a:solidFill>
            <a:srgbClr val="FFFF00"/>
          </a:solidFill>
          <a:ln>
            <a:solidFill>
              <a:schemeClr val="accent1"/>
            </a:solidFill>
          </a:ln>
        </p:spPr>
        <p:txBody>
          <a:bodyPr wrap="square" rtlCol="0">
            <a:spAutoFit/>
          </a:bodyPr>
          <a:lstStyle/>
          <a:p>
            <a:r>
              <a:rPr lang="ja-JP" altLang="en-US" sz="3600" b="1">
                <a:solidFill>
                  <a:srgbClr val="FF0000"/>
                </a:solidFill>
                <a:cs typeface="游明朝" panose="02020400000000000000" charset="-128"/>
              </a:rPr>
              <a:t>Ⅰ</a:t>
            </a:r>
            <a:endParaRPr lang="ja-JP" altLang="en-US" sz="3600" b="1">
              <a:solidFill>
                <a:schemeClr val="accent5"/>
              </a:solidFill>
              <a:cs typeface="游明朝" panose="02020400000000000000" charset="-128"/>
            </a:endParaRPr>
          </a:p>
        </p:txBody>
      </p:sp>
      <p:sp>
        <p:nvSpPr>
          <p:cNvPr id="1419" name="テキストボックス 22"/>
          <p:cNvSpPr txBox="1"/>
          <p:nvPr/>
        </p:nvSpPr>
        <p:spPr>
          <a:xfrm>
            <a:off x="7848323" y="1022804"/>
            <a:ext cx="604520" cy="670560"/>
          </a:xfrm>
          <a:prstGeom prst="rect">
            <a:avLst/>
          </a:prstGeom>
          <a:solidFill>
            <a:srgbClr val="FFFF00"/>
          </a:solidFill>
          <a:ln>
            <a:solidFill>
              <a:schemeClr val="accent1"/>
            </a:solidFill>
          </a:ln>
        </p:spPr>
        <p:txBody>
          <a:bodyPr wrap="square" rtlCol="0">
            <a:spAutoFit/>
          </a:bodyPr>
          <a:lstStyle/>
          <a:p>
            <a:r>
              <a:rPr lang="ja-JP" altLang="en-US" sz="3600" b="1" dirty="0">
                <a:solidFill>
                  <a:srgbClr val="FF0000"/>
                </a:solidFill>
                <a:cs typeface="游明朝" panose="02020400000000000000" charset="-128"/>
              </a:rPr>
              <a:t>Ⅰ</a:t>
            </a:r>
            <a:endParaRPr lang="ja-JP" altLang="en-US" sz="3600" b="1" dirty="0">
              <a:solidFill>
                <a:schemeClr val="accent5"/>
              </a:solidFill>
              <a:cs typeface="游明朝" panose="02020400000000000000" charset="-128"/>
            </a:endParaRPr>
          </a:p>
        </p:txBody>
      </p:sp>
      <p:sp>
        <p:nvSpPr>
          <p:cNvPr id="1421" name="テキストボックス 24"/>
          <p:cNvSpPr txBox="1"/>
          <p:nvPr/>
        </p:nvSpPr>
        <p:spPr>
          <a:xfrm>
            <a:off x="5810235" y="4043874"/>
            <a:ext cx="604520" cy="670560"/>
          </a:xfrm>
          <a:prstGeom prst="rect">
            <a:avLst/>
          </a:prstGeom>
          <a:solidFill>
            <a:srgbClr val="FFFF00"/>
          </a:solidFill>
          <a:ln>
            <a:solidFill>
              <a:schemeClr val="accent1"/>
            </a:solidFill>
          </a:ln>
        </p:spPr>
        <p:txBody>
          <a:bodyPr wrap="square" rtlCol="0">
            <a:spAutoFit/>
          </a:bodyPr>
          <a:lstStyle/>
          <a:p>
            <a:r>
              <a:rPr lang="ja-JP" altLang="en-US" sz="3600" b="1">
                <a:solidFill>
                  <a:srgbClr val="FF0000"/>
                </a:solidFill>
                <a:cs typeface="游明朝" panose="02020400000000000000" charset="-128"/>
              </a:rPr>
              <a:t>Ⅰ</a:t>
            </a:r>
            <a:endParaRPr lang="ja-JP" altLang="en-US" sz="3600" b="1">
              <a:solidFill>
                <a:schemeClr val="accent5"/>
              </a:solidFill>
              <a:cs typeface="游明朝" panose="02020400000000000000" charset="-128"/>
            </a:endParaRPr>
          </a:p>
        </p:txBody>
      </p:sp>
      <p:sp>
        <p:nvSpPr>
          <p:cNvPr id="1422" name="テキストボックス 25"/>
          <p:cNvSpPr txBox="1"/>
          <p:nvPr/>
        </p:nvSpPr>
        <p:spPr>
          <a:xfrm>
            <a:off x="7840210" y="4066785"/>
            <a:ext cx="604520" cy="670560"/>
          </a:xfrm>
          <a:prstGeom prst="rect">
            <a:avLst/>
          </a:prstGeom>
          <a:solidFill>
            <a:srgbClr val="FFFF00"/>
          </a:solidFill>
          <a:ln>
            <a:solidFill>
              <a:schemeClr val="accent1"/>
            </a:solidFill>
          </a:ln>
        </p:spPr>
        <p:txBody>
          <a:bodyPr wrap="square" rtlCol="0">
            <a:spAutoFit/>
          </a:bodyPr>
          <a:lstStyle/>
          <a:p>
            <a:r>
              <a:rPr lang="ja-JP" altLang="en-US" sz="3600" b="1" dirty="0">
                <a:solidFill>
                  <a:srgbClr val="FF0000"/>
                </a:solidFill>
                <a:cs typeface="游明朝" panose="02020400000000000000" charset="-128"/>
              </a:rPr>
              <a:t>Ⅰ</a:t>
            </a:r>
            <a:endParaRPr lang="ja-JP" altLang="en-US" sz="3600" b="1" dirty="0">
              <a:solidFill>
                <a:schemeClr val="accent5"/>
              </a:solidFill>
              <a:cs typeface="游明朝" panose="02020400000000000000" charset="-128"/>
            </a:endParaRPr>
          </a:p>
        </p:txBody>
      </p:sp>
      <p:pic>
        <p:nvPicPr>
          <p:cNvPr id="3" name="図 2">
            <a:extLst>
              <a:ext uri="{FF2B5EF4-FFF2-40B4-BE49-F238E27FC236}">
                <a16:creationId xmlns:a16="http://schemas.microsoft.com/office/drawing/2014/main" id="{4B286975-AD16-76A8-BCC7-74D8CD03409F}"/>
              </a:ext>
            </a:extLst>
          </p:cNvPr>
          <p:cNvPicPr>
            <a:picLocks noChangeAspect="1"/>
          </p:cNvPicPr>
          <p:nvPr/>
        </p:nvPicPr>
        <p:blipFill>
          <a:blip r:embed="rId3"/>
          <a:stretch>
            <a:fillRect/>
          </a:stretch>
        </p:blipFill>
        <p:spPr>
          <a:xfrm>
            <a:off x="9126744" y="305182"/>
            <a:ext cx="2942510" cy="3352035"/>
          </a:xfrm>
          <a:prstGeom prst="rect">
            <a:avLst/>
          </a:prstGeom>
          <a:ln w="38100">
            <a:solidFill>
              <a:srgbClr val="002060"/>
            </a:solidFill>
          </a:ln>
        </p:spPr>
      </p:pic>
      <p:sp>
        <p:nvSpPr>
          <p:cNvPr id="2" name="テキスト ボックス 5">
            <a:extLst>
              <a:ext uri="{FF2B5EF4-FFF2-40B4-BE49-F238E27FC236}">
                <a16:creationId xmlns:a16="http://schemas.microsoft.com/office/drawing/2014/main" id="{505A2612-A898-A1D7-01DB-098E351A5732}"/>
              </a:ext>
            </a:extLst>
          </p:cNvPr>
          <p:cNvSpPr txBox="1"/>
          <p:nvPr/>
        </p:nvSpPr>
        <p:spPr>
          <a:xfrm>
            <a:off x="0" y="1729914"/>
            <a:ext cx="8962845" cy="646331"/>
          </a:xfrm>
          <a:prstGeom prst="rect">
            <a:avLst/>
          </a:prstGeom>
          <a:noFill/>
        </p:spPr>
        <p:txBody>
          <a:bodyPr wrap="square" rtlCol="0">
            <a:spAutoFit/>
          </a:bodyPr>
          <a:lstStyle/>
          <a:p>
            <a:r>
              <a:rPr lang="ja-JP" altLang="en-US" sz="3600" b="1" dirty="0"/>
              <a:t>ドミ</a:t>
            </a:r>
            <a:r>
              <a:rPr lang="en-US" altLang="ja-JP" sz="3600" b="1" dirty="0"/>
              <a:t>|</a:t>
            </a:r>
            <a:r>
              <a:rPr lang="ja-JP" altLang="en-US" sz="3600" b="1" dirty="0"/>
              <a:t>ソｰミソラソ</a:t>
            </a:r>
            <a:r>
              <a:rPr lang="en-US" altLang="ja-JP" sz="3600" b="1" dirty="0"/>
              <a:t>|</a:t>
            </a:r>
            <a:r>
              <a:rPr lang="ja-JP" altLang="en-US" sz="3600" b="1" dirty="0"/>
              <a:t>ーー</a:t>
            </a:r>
            <a:r>
              <a:rPr lang="ja-JP" altLang="en-US" sz="3600" b="1" dirty="0">
                <a:solidFill>
                  <a:srgbClr val="FF0000"/>
                </a:solidFill>
              </a:rPr>
              <a:t>ミソ</a:t>
            </a:r>
            <a:r>
              <a:rPr lang="en-US" altLang="ja-JP" sz="3600" b="1" dirty="0">
                <a:solidFill>
                  <a:srgbClr val="FF0000"/>
                </a:solidFill>
              </a:rPr>
              <a:t>|</a:t>
            </a:r>
            <a:r>
              <a:rPr lang="ja-JP" altLang="en-US" sz="3600" b="1" dirty="0">
                <a:solidFill>
                  <a:srgbClr val="FF0000"/>
                </a:solidFill>
              </a:rPr>
              <a:t>ラーーー</a:t>
            </a:r>
            <a:r>
              <a:rPr lang="en-US" altLang="ja-JP" sz="3600" b="1" dirty="0">
                <a:solidFill>
                  <a:srgbClr val="FF0000"/>
                </a:solidFill>
              </a:rPr>
              <a:t>|</a:t>
            </a:r>
            <a:r>
              <a:rPr lang="ja-JP" altLang="en-US" sz="3600" b="1" dirty="0">
                <a:solidFill>
                  <a:srgbClr val="FF0000"/>
                </a:solidFill>
              </a:rPr>
              <a:t>ソー</a:t>
            </a:r>
            <a:endParaRPr kumimoji="1" lang="ja-JP" altLang="en-US" sz="3600" b="1" dirty="0">
              <a:solidFill>
                <a:srgbClr val="FF0000"/>
              </a:solidFill>
            </a:endParaRPr>
          </a:p>
        </p:txBody>
      </p:sp>
      <p:sp>
        <p:nvSpPr>
          <p:cNvPr id="4" name="テキスト ボックス 9">
            <a:extLst>
              <a:ext uri="{FF2B5EF4-FFF2-40B4-BE49-F238E27FC236}">
                <a16:creationId xmlns:a16="http://schemas.microsoft.com/office/drawing/2014/main" id="{EB504110-EFE9-830A-7A19-F475B97B25AD}"/>
              </a:ext>
            </a:extLst>
          </p:cNvPr>
          <p:cNvSpPr txBox="1"/>
          <p:nvPr/>
        </p:nvSpPr>
        <p:spPr>
          <a:xfrm>
            <a:off x="8243" y="4734440"/>
            <a:ext cx="8962844" cy="646331"/>
          </a:xfrm>
          <a:prstGeom prst="rect">
            <a:avLst/>
          </a:prstGeom>
          <a:noFill/>
        </p:spPr>
        <p:txBody>
          <a:bodyPr wrap="square" rtlCol="0">
            <a:spAutoFit/>
          </a:bodyPr>
          <a:lstStyle/>
          <a:p>
            <a:r>
              <a:rPr lang="ja-JP" altLang="en-US" sz="3600" b="1" dirty="0"/>
              <a:t>ミソ</a:t>
            </a:r>
            <a:r>
              <a:rPr lang="en-US" altLang="ja-JP" sz="3600" b="1" dirty="0"/>
              <a:t>|</a:t>
            </a:r>
            <a:r>
              <a:rPr lang="ja-JP" altLang="en-US" sz="3600" b="1" dirty="0"/>
              <a:t>ソｰミﾌｧミレ</a:t>
            </a:r>
            <a:r>
              <a:rPr lang="en-US" altLang="ja-JP" sz="3600" b="1" dirty="0"/>
              <a:t>|</a:t>
            </a:r>
            <a:r>
              <a:rPr lang="ja-JP" altLang="en-US" sz="3600" b="1" dirty="0"/>
              <a:t>ーー</a:t>
            </a:r>
            <a:r>
              <a:rPr lang="ja-JP" altLang="en-US" sz="3600" b="1" dirty="0">
                <a:solidFill>
                  <a:srgbClr val="FF0000"/>
                </a:solidFill>
              </a:rPr>
              <a:t>ドレ</a:t>
            </a:r>
            <a:r>
              <a:rPr lang="en-US" altLang="ja-JP" sz="3600" b="1" dirty="0">
                <a:solidFill>
                  <a:srgbClr val="FF0000"/>
                </a:solidFill>
              </a:rPr>
              <a:t>|</a:t>
            </a:r>
            <a:r>
              <a:rPr lang="ja-JP" altLang="en-US" sz="3600" b="1" dirty="0">
                <a:solidFill>
                  <a:srgbClr val="FF0000"/>
                </a:solidFill>
              </a:rPr>
              <a:t>ミーレー</a:t>
            </a:r>
            <a:r>
              <a:rPr lang="en-US" altLang="ja-JP" sz="3600" b="1" dirty="0">
                <a:solidFill>
                  <a:srgbClr val="FF0000"/>
                </a:solidFill>
              </a:rPr>
              <a:t>|</a:t>
            </a:r>
            <a:r>
              <a:rPr lang="ja-JP" altLang="en-US" sz="3600" b="1" dirty="0">
                <a:solidFill>
                  <a:srgbClr val="FF0000"/>
                </a:solidFill>
              </a:rPr>
              <a:t>ドー</a:t>
            </a:r>
            <a:endParaRPr kumimoji="1" lang="ja-JP" altLang="en-US" sz="3600" b="1" dirty="0">
              <a:solidFill>
                <a:srgbClr val="FF0000"/>
              </a:solidFill>
            </a:endParaRPr>
          </a:p>
        </p:txBody>
      </p:sp>
      <p:sp>
        <p:nvSpPr>
          <p:cNvPr id="5" name="テキスト ボックス 5">
            <a:extLst>
              <a:ext uri="{FF2B5EF4-FFF2-40B4-BE49-F238E27FC236}">
                <a16:creationId xmlns:a16="http://schemas.microsoft.com/office/drawing/2014/main" id="{F9C6101B-E4D3-DD76-4625-93E912F4A75E}"/>
              </a:ext>
            </a:extLst>
          </p:cNvPr>
          <p:cNvSpPr txBox="1"/>
          <p:nvPr/>
        </p:nvSpPr>
        <p:spPr>
          <a:xfrm>
            <a:off x="31403" y="2376245"/>
            <a:ext cx="9170633" cy="646331"/>
          </a:xfrm>
          <a:prstGeom prst="rect">
            <a:avLst/>
          </a:prstGeom>
          <a:noFill/>
        </p:spPr>
        <p:txBody>
          <a:bodyPr wrap="square" rtlCol="0">
            <a:spAutoFit/>
          </a:bodyPr>
          <a:lstStyle/>
          <a:p>
            <a:r>
              <a:rPr lang="ja-JP" altLang="en-US" sz="3600" b="1" dirty="0">
                <a:solidFill>
                  <a:schemeClr val="bg1"/>
                </a:solidFill>
              </a:rPr>
              <a:t>ドミ</a:t>
            </a:r>
            <a:r>
              <a:rPr lang="en-US" altLang="ja-JP" sz="3600" b="1" dirty="0">
                <a:solidFill>
                  <a:schemeClr val="bg1"/>
                </a:solidFill>
              </a:rPr>
              <a:t>|</a:t>
            </a:r>
            <a:r>
              <a:rPr lang="ja-JP" altLang="en-US" sz="3600" b="1" dirty="0">
                <a:solidFill>
                  <a:schemeClr val="bg1"/>
                </a:solidFill>
              </a:rPr>
              <a:t>ソｰミソラソ</a:t>
            </a:r>
            <a:r>
              <a:rPr lang="en-US" altLang="ja-JP" sz="3600" b="1" dirty="0">
                <a:solidFill>
                  <a:schemeClr val="bg1"/>
                </a:solidFill>
              </a:rPr>
              <a:t>|</a:t>
            </a:r>
            <a:r>
              <a:rPr lang="ja-JP" altLang="en-US" sz="3600" b="1" dirty="0">
                <a:solidFill>
                  <a:schemeClr val="bg1"/>
                </a:solidFill>
              </a:rPr>
              <a:t>ーー</a:t>
            </a:r>
            <a:r>
              <a:rPr lang="ja-JP" altLang="en-US" sz="3600" b="1" dirty="0">
                <a:solidFill>
                  <a:srgbClr val="0070C0"/>
                </a:solidFill>
              </a:rPr>
              <a:t>ドド</a:t>
            </a:r>
            <a:r>
              <a:rPr lang="en-US" altLang="ja-JP" sz="3600" b="1" dirty="0">
                <a:solidFill>
                  <a:srgbClr val="0070C0"/>
                </a:solidFill>
              </a:rPr>
              <a:t>|</a:t>
            </a:r>
            <a:r>
              <a:rPr lang="ja-JP" altLang="en-US" sz="3600" b="1" dirty="0">
                <a:solidFill>
                  <a:srgbClr val="0070C0"/>
                </a:solidFill>
              </a:rPr>
              <a:t>ドーーー</a:t>
            </a:r>
            <a:r>
              <a:rPr lang="en-US" altLang="ja-JP" sz="3600" b="1" dirty="0">
                <a:solidFill>
                  <a:srgbClr val="0070C0"/>
                </a:solidFill>
              </a:rPr>
              <a:t>|</a:t>
            </a:r>
            <a:r>
              <a:rPr lang="ja-JP" altLang="en-US" sz="3600" b="1" dirty="0">
                <a:solidFill>
                  <a:srgbClr val="0070C0"/>
                </a:solidFill>
              </a:rPr>
              <a:t>ドー</a:t>
            </a:r>
            <a:endParaRPr kumimoji="1" lang="ja-JP" altLang="en-US" sz="3600" b="1" dirty="0">
              <a:solidFill>
                <a:srgbClr val="0070C0"/>
              </a:solidFill>
            </a:endParaRPr>
          </a:p>
        </p:txBody>
      </p:sp>
      <p:sp>
        <p:nvSpPr>
          <p:cNvPr id="6" name="テキスト ボックス 9">
            <a:extLst>
              <a:ext uri="{FF2B5EF4-FFF2-40B4-BE49-F238E27FC236}">
                <a16:creationId xmlns:a16="http://schemas.microsoft.com/office/drawing/2014/main" id="{7581858D-B90F-EEF5-C789-6C8439292EAF}"/>
              </a:ext>
            </a:extLst>
          </p:cNvPr>
          <p:cNvSpPr txBox="1"/>
          <p:nvPr/>
        </p:nvSpPr>
        <p:spPr>
          <a:xfrm>
            <a:off x="31403" y="5412872"/>
            <a:ext cx="8939684" cy="646331"/>
          </a:xfrm>
          <a:prstGeom prst="rect">
            <a:avLst/>
          </a:prstGeom>
          <a:noFill/>
        </p:spPr>
        <p:txBody>
          <a:bodyPr wrap="square" rtlCol="0">
            <a:spAutoFit/>
          </a:bodyPr>
          <a:lstStyle/>
          <a:p>
            <a:r>
              <a:rPr lang="ja-JP" altLang="en-US" sz="3600" b="1" dirty="0">
                <a:solidFill>
                  <a:schemeClr val="bg1"/>
                </a:solidFill>
              </a:rPr>
              <a:t>ミソ</a:t>
            </a:r>
            <a:r>
              <a:rPr lang="en-US" altLang="ja-JP" sz="3600" b="1" dirty="0">
                <a:solidFill>
                  <a:schemeClr val="bg1"/>
                </a:solidFill>
              </a:rPr>
              <a:t>|</a:t>
            </a:r>
            <a:r>
              <a:rPr lang="ja-JP" altLang="en-US" sz="3600" b="1" dirty="0">
                <a:solidFill>
                  <a:schemeClr val="bg1"/>
                </a:solidFill>
              </a:rPr>
              <a:t>ソｰミﾌｧミレ</a:t>
            </a:r>
            <a:r>
              <a:rPr lang="en-US" altLang="ja-JP" sz="3600" b="1" dirty="0">
                <a:solidFill>
                  <a:schemeClr val="bg1"/>
                </a:solidFill>
              </a:rPr>
              <a:t>|</a:t>
            </a:r>
            <a:r>
              <a:rPr lang="ja-JP" altLang="en-US" sz="3600" b="1" dirty="0">
                <a:solidFill>
                  <a:schemeClr val="bg1"/>
                </a:solidFill>
              </a:rPr>
              <a:t>ーー</a:t>
            </a:r>
            <a:r>
              <a:rPr lang="ja-JP" altLang="en-US" sz="3600" b="1" dirty="0">
                <a:solidFill>
                  <a:srgbClr val="0070C0"/>
                </a:solidFill>
              </a:rPr>
              <a:t>ドド</a:t>
            </a:r>
            <a:r>
              <a:rPr lang="en-US" altLang="ja-JP" sz="3600" b="1" dirty="0">
                <a:solidFill>
                  <a:srgbClr val="0070C0"/>
                </a:solidFill>
              </a:rPr>
              <a:t>|</a:t>
            </a:r>
            <a:r>
              <a:rPr lang="ja-JP" altLang="en-US" sz="3600" b="1" dirty="0">
                <a:solidFill>
                  <a:srgbClr val="0070C0"/>
                </a:solidFill>
              </a:rPr>
              <a:t>ドーシー</a:t>
            </a:r>
            <a:r>
              <a:rPr lang="en-US" altLang="ja-JP" sz="3600" b="1" dirty="0">
                <a:solidFill>
                  <a:srgbClr val="0070C0"/>
                </a:solidFill>
              </a:rPr>
              <a:t>|</a:t>
            </a:r>
            <a:r>
              <a:rPr lang="ja-JP" altLang="en-US" sz="3600" b="1" dirty="0">
                <a:solidFill>
                  <a:srgbClr val="0070C0"/>
                </a:solidFill>
              </a:rPr>
              <a:t>ドー</a:t>
            </a:r>
            <a:endParaRPr kumimoji="1" lang="ja-JP" altLang="en-US" sz="3600" b="1" dirty="0">
              <a:solidFill>
                <a:srgbClr val="0070C0"/>
              </a:solidFill>
            </a:endParaRPr>
          </a:p>
        </p:txBody>
      </p:sp>
      <p:sp>
        <p:nvSpPr>
          <p:cNvPr id="7" name="テキスト ボックス 5">
            <a:extLst>
              <a:ext uri="{FF2B5EF4-FFF2-40B4-BE49-F238E27FC236}">
                <a16:creationId xmlns:a16="http://schemas.microsoft.com/office/drawing/2014/main" id="{4AEC87C0-592A-A04E-7A22-2D486B5C538F}"/>
              </a:ext>
            </a:extLst>
          </p:cNvPr>
          <p:cNvSpPr txBox="1"/>
          <p:nvPr/>
        </p:nvSpPr>
        <p:spPr>
          <a:xfrm>
            <a:off x="13508" y="3005274"/>
            <a:ext cx="9076580" cy="646331"/>
          </a:xfrm>
          <a:prstGeom prst="rect">
            <a:avLst/>
          </a:prstGeom>
          <a:noFill/>
        </p:spPr>
        <p:txBody>
          <a:bodyPr wrap="square" rtlCol="0">
            <a:spAutoFit/>
          </a:bodyPr>
          <a:lstStyle/>
          <a:p>
            <a:r>
              <a:rPr lang="ja-JP" altLang="en-US" sz="3600" b="1" dirty="0">
                <a:solidFill>
                  <a:schemeClr val="bg1"/>
                </a:solidFill>
              </a:rPr>
              <a:t>ドミ</a:t>
            </a:r>
            <a:r>
              <a:rPr lang="en-US" altLang="ja-JP" sz="3600" b="1" dirty="0">
                <a:solidFill>
                  <a:schemeClr val="bg1"/>
                </a:solidFill>
              </a:rPr>
              <a:t>|</a:t>
            </a:r>
            <a:r>
              <a:rPr lang="ja-JP" altLang="en-US" sz="3600" b="1" dirty="0">
                <a:solidFill>
                  <a:schemeClr val="bg1"/>
                </a:solidFill>
              </a:rPr>
              <a:t>ソｰミソラソ</a:t>
            </a:r>
            <a:r>
              <a:rPr lang="en-US" altLang="ja-JP" sz="3600" b="1" dirty="0">
                <a:solidFill>
                  <a:schemeClr val="bg1"/>
                </a:solidFill>
              </a:rPr>
              <a:t>|</a:t>
            </a:r>
            <a:r>
              <a:rPr lang="ja-JP" altLang="en-US" sz="3600" b="1" dirty="0">
                <a:solidFill>
                  <a:schemeClr val="bg1"/>
                </a:solidFill>
              </a:rPr>
              <a:t>ーー</a:t>
            </a:r>
            <a:r>
              <a:rPr lang="ja-JP" altLang="en-US" sz="3600" b="1" dirty="0">
                <a:solidFill>
                  <a:srgbClr val="00B050"/>
                </a:solidFill>
              </a:rPr>
              <a:t>ミミ</a:t>
            </a:r>
            <a:r>
              <a:rPr lang="en-US" altLang="ja-JP" sz="3600" b="1" dirty="0">
                <a:solidFill>
                  <a:srgbClr val="00B050"/>
                </a:solidFill>
              </a:rPr>
              <a:t>|</a:t>
            </a:r>
            <a:r>
              <a:rPr lang="ja-JP" altLang="en-US" sz="3600" b="1" dirty="0">
                <a:solidFill>
                  <a:srgbClr val="00B050"/>
                </a:solidFill>
              </a:rPr>
              <a:t>ﾌｧーーー</a:t>
            </a:r>
            <a:r>
              <a:rPr lang="en-US" altLang="ja-JP" sz="3600" b="1" dirty="0">
                <a:solidFill>
                  <a:srgbClr val="00B050"/>
                </a:solidFill>
              </a:rPr>
              <a:t>|</a:t>
            </a:r>
            <a:r>
              <a:rPr lang="ja-JP" altLang="en-US" sz="3600" b="1" dirty="0">
                <a:solidFill>
                  <a:srgbClr val="00B050"/>
                </a:solidFill>
              </a:rPr>
              <a:t>ミー</a:t>
            </a:r>
            <a:endParaRPr kumimoji="1" lang="ja-JP" altLang="en-US" sz="3600" b="1" dirty="0">
              <a:solidFill>
                <a:srgbClr val="00B050"/>
              </a:solidFill>
            </a:endParaRPr>
          </a:p>
        </p:txBody>
      </p:sp>
      <p:sp>
        <p:nvSpPr>
          <p:cNvPr id="8" name="テキスト ボックス 9">
            <a:extLst>
              <a:ext uri="{FF2B5EF4-FFF2-40B4-BE49-F238E27FC236}">
                <a16:creationId xmlns:a16="http://schemas.microsoft.com/office/drawing/2014/main" id="{F4EC37A0-758B-2EE1-C38C-48676952E618}"/>
              </a:ext>
            </a:extLst>
          </p:cNvPr>
          <p:cNvSpPr txBox="1"/>
          <p:nvPr/>
        </p:nvSpPr>
        <p:spPr>
          <a:xfrm>
            <a:off x="31403" y="6035979"/>
            <a:ext cx="9076580" cy="646331"/>
          </a:xfrm>
          <a:prstGeom prst="rect">
            <a:avLst/>
          </a:prstGeom>
          <a:noFill/>
        </p:spPr>
        <p:txBody>
          <a:bodyPr wrap="square" rtlCol="0">
            <a:spAutoFit/>
          </a:bodyPr>
          <a:lstStyle/>
          <a:p>
            <a:r>
              <a:rPr lang="ja-JP" altLang="en-US" sz="3600" b="1" dirty="0">
                <a:solidFill>
                  <a:schemeClr val="bg1"/>
                </a:solidFill>
              </a:rPr>
              <a:t>ミソ</a:t>
            </a:r>
            <a:r>
              <a:rPr lang="en-US" altLang="ja-JP" sz="3600" b="1" dirty="0">
                <a:solidFill>
                  <a:schemeClr val="bg1"/>
                </a:solidFill>
              </a:rPr>
              <a:t>|</a:t>
            </a:r>
            <a:r>
              <a:rPr lang="ja-JP" altLang="en-US" sz="3600" b="1" dirty="0">
                <a:solidFill>
                  <a:schemeClr val="bg1"/>
                </a:solidFill>
              </a:rPr>
              <a:t>ソｰミﾌｧミレ</a:t>
            </a:r>
            <a:r>
              <a:rPr lang="en-US" altLang="ja-JP" sz="3600" b="1" dirty="0">
                <a:solidFill>
                  <a:schemeClr val="bg1"/>
                </a:solidFill>
              </a:rPr>
              <a:t>|</a:t>
            </a:r>
            <a:r>
              <a:rPr lang="ja-JP" altLang="en-US" sz="3600" b="1" dirty="0">
                <a:solidFill>
                  <a:schemeClr val="bg1"/>
                </a:solidFill>
              </a:rPr>
              <a:t>ーー</a:t>
            </a:r>
            <a:r>
              <a:rPr lang="ja-JP" altLang="en-US" sz="3600" b="1" dirty="0">
                <a:solidFill>
                  <a:srgbClr val="00B050"/>
                </a:solidFill>
              </a:rPr>
              <a:t>ミﾌｧ</a:t>
            </a:r>
            <a:r>
              <a:rPr lang="en-US" altLang="ja-JP" sz="3600" b="1" dirty="0">
                <a:solidFill>
                  <a:srgbClr val="00B050"/>
                </a:solidFill>
              </a:rPr>
              <a:t>|</a:t>
            </a:r>
            <a:r>
              <a:rPr lang="ja-JP" altLang="en-US" sz="3600" b="1" dirty="0">
                <a:solidFill>
                  <a:srgbClr val="00B050"/>
                </a:solidFill>
              </a:rPr>
              <a:t>ソーﾌｧー</a:t>
            </a:r>
            <a:r>
              <a:rPr lang="en-US" altLang="ja-JP" sz="3600" b="1" dirty="0">
                <a:solidFill>
                  <a:srgbClr val="00B050"/>
                </a:solidFill>
              </a:rPr>
              <a:t>|</a:t>
            </a:r>
            <a:r>
              <a:rPr lang="ja-JP" altLang="en-US" sz="3600" b="1" dirty="0">
                <a:solidFill>
                  <a:srgbClr val="00B050"/>
                </a:solidFill>
              </a:rPr>
              <a:t>ミー</a:t>
            </a:r>
            <a:endParaRPr kumimoji="1" lang="ja-JP" altLang="en-US" sz="3600" b="1" dirty="0">
              <a:solidFill>
                <a:srgbClr val="00B050"/>
              </a:solidFill>
            </a:endParaRPr>
          </a:p>
        </p:txBody>
      </p:sp>
      <p:sp>
        <p:nvSpPr>
          <p:cNvPr id="15" name="テキストボックス 1">
            <a:extLst>
              <a:ext uri="{FF2B5EF4-FFF2-40B4-BE49-F238E27FC236}">
                <a16:creationId xmlns:a16="http://schemas.microsoft.com/office/drawing/2014/main" id="{AF297B5D-6D9C-46EE-456D-28DC7A96E23A}"/>
              </a:ext>
            </a:extLst>
          </p:cNvPr>
          <p:cNvSpPr txBox="1"/>
          <p:nvPr/>
        </p:nvSpPr>
        <p:spPr>
          <a:xfrm>
            <a:off x="3825515" y="4055988"/>
            <a:ext cx="682212" cy="646331"/>
          </a:xfrm>
          <a:prstGeom prst="rect">
            <a:avLst/>
          </a:prstGeom>
          <a:solidFill>
            <a:srgbClr val="FFFF00"/>
          </a:solidFill>
          <a:ln>
            <a:solidFill>
              <a:schemeClr val="accent1"/>
            </a:solidFill>
          </a:ln>
        </p:spPr>
        <p:txBody>
          <a:bodyPr wrap="square" rtlCol="0">
            <a:spAutoFit/>
          </a:bodyPr>
          <a:lstStyle/>
          <a:p>
            <a:r>
              <a:rPr lang="en-US" altLang="ja-JP" sz="3600" b="1" dirty="0">
                <a:solidFill>
                  <a:schemeClr val="accent5"/>
                </a:solidFill>
                <a:cs typeface="游明朝" panose="02020400000000000000" charset="-128"/>
              </a:rPr>
              <a:t>Ⅴ</a:t>
            </a:r>
            <a:r>
              <a:rPr lang="ja-JP" altLang="en-US" sz="3600" b="1" dirty="0">
                <a:solidFill>
                  <a:srgbClr val="00B050"/>
                </a:solidFill>
                <a:cs typeface="游明朝" panose="02020400000000000000" charset="-128"/>
              </a:rPr>
              <a:t> </a:t>
            </a:r>
            <a:endParaRPr lang="ja-JP" altLang="en-US" sz="3600" b="1" dirty="0">
              <a:solidFill>
                <a:schemeClr val="accent5"/>
              </a:solidFill>
              <a:cs typeface="游明朝" panose="02020400000000000000" charset="-128"/>
            </a:endParaRPr>
          </a:p>
        </p:txBody>
      </p:sp>
      <p:sp>
        <p:nvSpPr>
          <p:cNvPr id="16" name="正方形/長方形 18">
            <a:extLst>
              <a:ext uri="{FF2B5EF4-FFF2-40B4-BE49-F238E27FC236}">
                <a16:creationId xmlns:a16="http://schemas.microsoft.com/office/drawing/2014/main" id="{CDB45BB5-F06E-FFD1-3C7F-C2E012CF8751}"/>
              </a:ext>
            </a:extLst>
          </p:cNvPr>
          <p:cNvSpPr/>
          <p:nvPr/>
        </p:nvSpPr>
        <p:spPr>
          <a:xfrm>
            <a:off x="76745" y="1754846"/>
            <a:ext cx="4734340" cy="1949370"/>
          </a:xfrm>
          <a:prstGeom prst="rect">
            <a:avLst/>
          </a:prstGeom>
          <a:noFill/>
          <a:ln w="19050">
            <a:solidFill>
              <a:srgbClr val="FF66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20">
            <a:extLst>
              <a:ext uri="{FF2B5EF4-FFF2-40B4-BE49-F238E27FC236}">
                <a16:creationId xmlns:a16="http://schemas.microsoft.com/office/drawing/2014/main" id="{7F198452-8A10-3CDF-8055-8A1EDD911E7E}"/>
              </a:ext>
            </a:extLst>
          </p:cNvPr>
          <p:cNvSpPr/>
          <p:nvPr/>
        </p:nvSpPr>
        <p:spPr>
          <a:xfrm>
            <a:off x="4877702" y="1765518"/>
            <a:ext cx="4103038" cy="1939838"/>
          </a:xfrm>
          <a:prstGeom prst="rect">
            <a:avLst/>
          </a:prstGeom>
          <a:noFill/>
          <a:ln w="19050" cmpd="sng">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8">
            <a:extLst>
              <a:ext uri="{FF2B5EF4-FFF2-40B4-BE49-F238E27FC236}">
                <a16:creationId xmlns:a16="http://schemas.microsoft.com/office/drawing/2014/main" id="{CF6EB4B3-E732-9D68-A758-9D87EE428592}"/>
              </a:ext>
            </a:extLst>
          </p:cNvPr>
          <p:cNvSpPr/>
          <p:nvPr/>
        </p:nvSpPr>
        <p:spPr>
          <a:xfrm>
            <a:off x="76745" y="4757351"/>
            <a:ext cx="4734340" cy="1949370"/>
          </a:xfrm>
          <a:prstGeom prst="rect">
            <a:avLst/>
          </a:prstGeom>
          <a:noFill/>
          <a:ln w="19050">
            <a:solidFill>
              <a:srgbClr val="FF669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20">
            <a:extLst>
              <a:ext uri="{FF2B5EF4-FFF2-40B4-BE49-F238E27FC236}">
                <a16:creationId xmlns:a16="http://schemas.microsoft.com/office/drawing/2014/main" id="{40C3BD24-17E8-54B5-12C7-0C4A95361F3F}"/>
              </a:ext>
            </a:extLst>
          </p:cNvPr>
          <p:cNvSpPr/>
          <p:nvPr/>
        </p:nvSpPr>
        <p:spPr>
          <a:xfrm>
            <a:off x="4877702" y="4768023"/>
            <a:ext cx="4103038" cy="1939838"/>
          </a:xfrm>
          <a:prstGeom prst="rect">
            <a:avLst/>
          </a:prstGeom>
          <a:noFill/>
          <a:ln w="19050" cmpd="sng">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74" name="Picture 2" descr="耳のイラスト">
            <a:extLst>
              <a:ext uri="{FF2B5EF4-FFF2-40B4-BE49-F238E27FC236}">
                <a16:creationId xmlns:a16="http://schemas.microsoft.com/office/drawing/2014/main" id="{8901DB93-9BAA-5A49-5371-934F8A1D95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31777" y="3798544"/>
            <a:ext cx="892532" cy="1053135"/>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a:extLst>
              <a:ext uri="{FF2B5EF4-FFF2-40B4-BE49-F238E27FC236}">
                <a16:creationId xmlns:a16="http://schemas.microsoft.com/office/drawing/2014/main" id="{953B9B49-9E7A-A6B2-97FB-4CF61AC9758E}"/>
              </a:ext>
            </a:extLst>
          </p:cNvPr>
          <p:cNvSpPr txBox="1"/>
          <p:nvPr/>
        </p:nvSpPr>
        <p:spPr>
          <a:xfrm>
            <a:off x="333114" y="316682"/>
            <a:ext cx="8637973" cy="584775"/>
          </a:xfrm>
          <a:prstGeom prst="rect">
            <a:avLst/>
          </a:prstGeom>
          <a:noFill/>
        </p:spPr>
        <p:txBody>
          <a:bodyPr wrap="square" rtlCol="0">
            <a:spAutoFit/>
          </a:bodyPr>
          <a:lstStyle/>
          <a:p>
            <a:r>
              <a:rPr lang="ja-JP" altLang="en-US" sz="3200" b="1" dirty="0"/>
              <a:t>合唱部分の和音の移り変わりを調べると</a:t>
            </a:r>
            <a:r>
              <a:rPr lang="en-US" altLang="ja-JP" sz="3200" b="1" dirty="0"/>
              <a:t>…</a:t>
            </a:r>
            <a:endParaRPr kumimoji="1" lang="en-US" altLang="ja-JP" sz="3200" b="1" dirty="0"/>
          </a:p>
        </p:txBody>
      </p:sp>
      <p:cxnSp>
        <p:nvCxnSpPr>
          <p:cNvPr id="22" name="直線コネクタ 6">
            <a:extLst>
              <a:ext uri="{FF2B5EF4-FFF2-40B4-BE49-F238E27FC236}">
                <a16:creationId xmlns:a16="http://schemas.microsoft.com/office/drawing/2014/main" id="{2B80C1C3-6E64-826A-A8EC-92CBF43FDC0E}"/>
              </a:ext>
            </a:extLst>
          </p:cNvPr>
          <p:cNvCxnSpPr/>
          <p:nvPr/>
        </p:nvCxnSpPr>
        <p:spPr>
          <a:xfrm>
            <a:off x="4912710" y="237150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直線コネクタ 12">
            <a:extLst>
              <a:ext uri="{FF2B5EF4-FFF2-40B4-BE49-F238E27FC236}">
                <a16:creationId xmlns:a16="http://schemas.microsoft.com/office/drawing/2014/main" id="{9FBADB6C-8900-2D2A-271D-0F433D1368B1}"/>
              </a:ext>
            </a:extLst>
          </p:cNvPr>
          <p:cNvCxnSpPr/>
          <p:nvPr/>
        </p:nvCxnSpPr>
        <p:spPr>
          <a:xfrm>
            <a:off x="5354278" y="2374872"/>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直線コネクタ 13">
            <a:extLst>
              <a:ext uri="{FF2B5EF4-FFF2-40B4-BE49-F238E27FC236}">
                <a16:creationId xmlns:a16="http://schemas.microsoft.com/office/drawing/2014/main" id="{DBDFDD3F-57F0-9A53-CD64-957F07A2C7E4}"/>
              </a:ext>
            </a:extLst>
          </p:cNvPr>
          <p:cNvCxnSpPr/>
          <p:nvPr/>
        </p:nvCxnSpPr>
        <p:spPr>
          <a:xfrm>
            <a:off x="5964647" y="2394749"/>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直線コネクタ 14">
            <a:extLst>
              <a:ext uri="{FF2B5EF4-FFF2-40B4-BE49-F238E27FC236}">
                <a16:creationId xmlns:a16="http://schemas.microsoft.com/office/drawing/2014/main" id="{F8F00753-19A4-B289-6807-550CDA7F1B7F}"/>
              </a:ext>
            </a:extLst>
          </p:cNvPr>
          <p:cNvCxnSpPr/>
          <p:nvPr/>
        </p:nvCxnSpPr>
        <p:spPr>
          <a:xfrm>
            <a:off x="7951704" y="2396579"/>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直線コネクタ 6">
            <a:extLst>
              <a:ext uri="{FF2B5EF4-FFF2-40B4-BE49-F238E27FC236}">
                <a16:creationId xmlns:a16="http://schemas.microsoft.com/office/drawing/2014/main" id="{E9497D5F-A5C8-8DCE-4C07-4D263DBFD6EC}"/>
              </a:ext>
            </a:extLst>
          </p:cNvPr>
          <p:cNvCxnSpPr/>
          <p:nvPr/>
        </p:nvCxnSpPr>
        <p:spPr>
          <a:xfrm>
            <a:off x="4994340" y="5435561"/>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線コネクタ 12">
            <a:extLst>
              <a:ext uri="{FF2B5EF4-FFF2-40B4-BE49-F238E27FC236}">
                <a16:creationId xmlns:a16="http://schemas.microsoft.com/office/drawing/2014/main" id="{8AB74BC5-BDFB-0FAE-5C25-7211C9774DDC}"/>
              </a:ext>
            </a:extLst>
          </p:cNvPr>
          <p:cNvCxnSpPr/>
          <p:nvPr/>
        </p:nvCxnSpPr>
        <p:spPr>
          <a:xfrm>
            <a:off x="5435908" y="5438931"/>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直線コネクタ 13">
            <a:extLst>
              <a:ext uri="{FF2B5EF4-FFF2-40B4-BE49-F238E27FC236}">
                <a16:creationId xmlns:a16="http://schemas.microsoft.com/office/drawing/2014/main" id="{3E03C895-F760-BD84-FA22-6DA5D828BEC8}"/>
              </a:ext>
            </a:extLst>
          </p:cNvPr>
          <p:cNvCxnSpPr/>
          <p:nvPr/>
        </p:nvCxnSpPr>
        <p:spPr>
          <a:xfrm>
            <a:off x="6046277" y="5458808"/>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直線コネクタ 14">
            <a:extLst>
              <a:ext uri="{FF2B5EF4-FFF2-40B4-BE49-F238E27FC236}">
                <a16:creationId xmlns:a16="http://schemas.microsoft.com/office/drawing/2014/main" id="{121FB7FF-BC6C-AA25-BD48-779817F0C244}"/>
              </a:ext>
            </a:extLst>
          </p:cNvPr>
          <p:cNvCxnSpPr/>
          <p:nvPr/>
        </p:nvCxnSpPr>
        <p:spPr>
          <a:xfrm>
            <a:off x="8033334" y="5460638"/>
            <a:ext cx="3048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57110E8C-1E4C-BA09-7425-B7C9E12CBB24}"/>
              </a:ext>
            </a:extLst>
          </p:cNvPr>
          <p:cNvSpPr txBox="1"/>
          <p:nvPr/>
        </p:nvSpPr>
        <p:spPr>
          <a:xfrm>
            <a:off x="9200410" y="4509300"/>
            <a:ext cx="2989964" cy="2123658"/>
          </a:xfrm>
          <a:prstGeom prst="rect">
            <a:avLst/>
          </a:prstGeom>
          <a:noFill/>
        </p:spPr>
        <p:txBody>
          <a:bodyPr wrap="square" rtlCol="0">
            <a:spAutoFit/>
          </a:bodyPr>
          <a:lstStyle/>
          <a:p>
            <a:r>
              <a:rPr lang="ja-JP" altLang="en-US" sz="2200" b="1" dirty="0"/>
              <a:t>自分の声が和音の</a:t>
            </a:r>
            <a:endParaRPr lang="en-US" altLang="ja-JP" sz="2200" b="1" dirty="0"/>
          </a:p>
          <a:p>
            <a:r>
              <a:rPr lang="ja-JP" altLang="en-US" sz="2200" b="1" dirty="0"/>
              <a:t>ひびきをつくる大切</a:t>
            </a:r>
            <a:endParaRPr lang="en-US" altLang="ja-JP" sz="2200" b="1" dirty="0"/>
          </a:p>
          <a:p>
            <a:r>
              <a:rPr lang="ja-JP" altLang="en-US" sz="2200" b="1" dirty="0"/>
              <a:t>な役割を担っている</a:t>
            </a:r>
            <a:endParaRPr lang="en-US" altLang="ja-JP" sz="2200" b="1" dirty="0"/>
          </a:p>
          <a:p>
            <a:r>
              <a:rPr lang="ja-JP" altLang="en-US" sz="2200" b="1" dirty="0"/>
              <a:t>ことが分かりますね！友達の声もよく聴き合って歌いましょう。</a:t>
            </a:r>
            <a:endParaRPr kumimoji="1" lang="en-US" altLang="ja-JP" sz="2200" b="1" dirty="0"/>
          </a:p>
        </p:txBody>
      </p:sp>
    </p:spTree>
    <p:extLst>
      <p:ext uri="{BB962C8B-B14F-4D97-AF65-F5344CB8AC3E}">
        <p14:creationId xmlns:p14="http://schemas.microsoft.com/office/powerpoint/2010/main" val="3357208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5" nodeType="clickEffect">
                                  <p:stCondLst>
                                    <p:cond delay="0"/>
                                  </p:stCondLst>
                                  <p:childTnLst>
                                    <p:set>
                                      <p:cBhvr>
                                        <p:cTn id="6" dur="1" fill="hold">
                                          <p:stCondLst>
                                            <p:cond delay="0"/>
                                          </p:stCondLst>
                                        </p:cTn>
                                        <p:tgtEl>
                                          <p:spTgt spid="1414"/>
                                        </p:tgtEl>
                                        <p:attrNameLst>
                                          <p:attrName>style.visibility</p:attrName>
                                        </p:attrNameLst>
                                      </p:cBhvr>
                                      <p:to>
                                        <p:strVal val="visible"/>
                                      </p:to>
                                    </p:set>
                                    <p:animEffect transition="in" filter="barn(inVertical)">
                                      <p:cBhvr>
                                        <p:cTn id="7" dur="500"/>
                                        <p:tgtEl>
                                          <p:spTgt spid="14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15"/>
                                        </p:tgtEl>
                                        <p:attrNameLst>
                                          <p:attrName>style.visibility</p:attrName>
                                        </p:attrNameLst>
                                      </p:cBhvr>
                                      <p:to>
                                        <p:strVal val="visible"/>
                                      </p:to>
                                    </p:set>
                                    <p:animEffect transition="in" filter="barn(inVertical)">
                                      <p:cBhvr>
                                        <p:cTn id="12" dur="500"/>
                                        <p:tgtEl>
                                          <p:spTgt spid="14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19"/>
                                        </p:tgtEl>
                                        <p:attrNameLst>
                                          <p:attrName>style.visibility</p:attrName>
                                        </p:attrNameLst>
                                      </p:cBhvr>
                                      <p:to>
                                        <p:strVal val="visible"/>
                                      </p:to>
                                    </p:set>
                                    <p:animEffect transition="in" filter="barn(inVertical)">
                                      <p:cBhvr>
                                        <p:cTn id="17" dur="500"/>
                                        <p:tgtEl>
                                          <p:spTgt spid="141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21"/>
                                        </p:tgtEl>
                                        <p:attrNameLst>
                                          <p:attrName>style.visibility</p:attrName>
                                        </p:attrNameLst>
                                      </p:cBhvr>
                                      <p:to>
                                        <p:strVal val="visible"/>
                                      </p:to>
                                    </p:set>
                                    <p:animEffect transition="in" filter="barn(inVertical)">
                                      <p:cBhvr>
                                        <p:cTn id="22" dur="500"/>
                                        <p:tgtEl>
                                          <p:spTgt spid="142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16"/>
                                        </p:tgtEl>
                                        <p:attrNameLst>
                                          <p:attrName>style.visibility</p:attrName>
                                        </p:attrNameLst>
                                      </p:cBhvr>
                                      <p:to>
                                        <p:strVal val="visible"/>
                                      </p:to>
                                    </p:set>
                                    <p:animEffect transition="in" filter="barn(inVertical)">
                                      <p:cBhvr>
                                        <p:cTn id="27" dur="500"/>
                                        <p:tgtEl>
                                          <p:spTgt spid="14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422"/>
                                        </p:tgtEl>
                                        <p:attrNameLst>
                                          <p:attrName>style.visibility</p:attrName>
                                        </p:attrNameLst>
                                      </p:cBhvr>
                                      <p:to>
                                        <p:strVal val="visible"/>
                                      </p:to>
                                    </p:set>
                                    <p:animEffect transition="in" filter="barn(inVertical)">
                                      <p:cBhvr>
                                        <p:cTn id="32" dur="500"/>
                                        <p:tgtEl>
                                          <p:spTgt spid="142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18"/>
                                        </p:tgtEl>
                                        <p:attrNameLst>
                                          <p:attrName>style.visibility</p:attrName>
                                        </p:attrNameLst>
                                      </p:cBhvr>
                                      <p:to>
                                        <p:strVal val="visible"/>
                                      </p:to>
                                    </p:set>
                                    <p:animEffect transition="in" filter="barn(inVertical)">
                                      <p:cBhvr>
                                        <p:cTn id="37" dur="500"/>
                                        <p:tgtEl>
                                          <p:spTgt spid="141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417"/>
                                        </p:tgtEl>
                                        <p:attrNameLst>
                                          <p:attrName>style.visibility</p:attrName>
                                        </p:attrNameLst>
                                      </p:cBhvr>
                                      <p:to>
                                        <p:strVal val="visible"/>
                                      </p:to>
                                    </p:set>
                                    <p:animEffect transition="in" filter="barn(inVertical)">
                                      <p:cBhvr>
                                        <p:cTn id="42" dur="500"/>
                                        <p:tgtEl>
                                          <p:spTgt spid="1417"/>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380"/>
                                        </p:tgtEl>
                                        <p:attrNameLst>
                                          <p:attrName>style.visibility</p:attrName>
                                        </p:attrNameLst>
                                      </p:cBhvr>
                                      <p:to>
                                        <p:strVal val="visible"/>
                                      </p:to>
                                    </p:set>
                                    <p:animEffect transition="in" filter="wipe(up)">
                                      <p:cBhvr>
                                        <p:cTn id="52" dur="500"/>
                                        <p:tgtEl>
                                          <p:spTgt spid="1380"/>
                                        </p:tgtEl>
                                      </p:cBhvr>
                                    </p:animEffect>
                                  </p:childTnLst>
                                </p:cTn>
                              </p:par>
                              <p:par>
                                <p:cTn id="53" presetID="22" presetClass="entr" presetSubtype="1" fill="hold" nodeType="withEffect">
                                  <p:stCondLst>
                                    <p:cond delay="0"/>
                                  </p:stCondLst>
                                  <p:childTnLst>
                                    <p:set>
                                      <p:cBhvr>
                                        <p:cTn id="54" dur="1" fill="hold">
                                          <p:stCondLst>
                                            <p:cond delay="0"/>
                                          </p:stCondLst>
                                        </p:cTn>
                                        <p:tgtEl>
                                          <p:spTgt spid="3074"/>
                                        </p:tgtEl>
                                        <p:attrNameLst>
                                          <p:attrName>style.visibility</p:attrName>
                                        </p:attrNameLst>
                                      </p:cBhvr>
                                      <p:to>
                                        <p:strVal val="visible"/>
                                      </p:to>
                                    </p:set>
                                    <p:animEffect transition="in" filter="wipe(up)">
                                      <p:cBhvr>
                                        <p:cTn id="55" dur="500"/>
                                        <p:tgtEl>
                                          <p:spTgt spid="3074"/>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wipe(up)">
                                      <p:cBhvr>
                                        <p:cTn id="5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0" grpId="0" animBg="1"/>
      <p:bldP spid="1414" grpId="0" animBg="1"/>
      <p:bldP spid="1414" grpId="1" animBg="1"/>
      <p:bldP spid="1414" grpId="2" animBg="1"/>
      <p:bldP spid="1414" grpId="3" animBg="1"/>
      <p:bldP spid="1414" grpId="4" animBg="1"/>
      <p:bldP spid="1414" grpId="5" animBg="1"/>
      <p:bldP spid="1415" grpId="0" animBg="1"/>
      <p:bldP spid="1416" grpId="0" animBg="1"/>
      <p:bldP spid="1417" grpId="0" animBg="1"/>
      <p:bldP spid="1418" grpId="0" animBg="1"/>
      <p:bldP spid="1419" grpId="0" animBg="1"/>
      <p:bldP spid="1421" grpId="0" bldLvl="0" animBg="1"/>
      <p:bldP spid="1422" grpId="0" animBg="1"/>
      <p:bldP spid="15" grpId="0" animBg="1"/>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E71BB61-237D-74D8-F2B4-47B67A0FD5E8}"/>
              </a:ext>
            </a:extLst>
          </p:cNvPr>
          <p:cNvSpPr txBox="1"/>
          <p:nvPr/>
        </p:nvSpPr>
        <p:spPr>
          <a:xfrm>
            <a:off x="729449" y="378652"/>
            <a:ext cx="10733102" cy="646331"/>
          </a:xfrm>
          <a:prstGeom prst="rect">
            <a:avLst/>
          </a:prstGeom>
          <a:noFill/>
        </p:spPr>
        <p:txBody>
          <a:bodyPr wrap="square" rtlCol="0">
            <a:spAutoFit/>
          </a:bodyPr>
          <a:lstStyle/>
          <a:p>
            <a:pPr algn="ctr"/>
            <a:r>
              <a:rPr kumimoji="1" lang="ja-JP" altLang="en-US" sz="3600" b="1" dirty="0"/>
              <a:t>「こげよマイケル」</a:t>
            </a:r>
            <a:endParaRPr kumimoji="1" lang="en-US" altLang="ja-JP" sz="3600" b="1" dirty="0"/>
          </a:p>
        </p:txBody>
      </p:sp>
      <p:sp>
        <p:nvSpPr>
          <p:cNvPr id="3" name="テキスト ボックス 2">
            <a:extLst>
              <a:ext uri="{FF2B5EF4-FFF2-40B4-BE49-F238E27FC236}">
                <a16:creationId xmlns:a16="http://schemas.microsoft.com/office/drawing/2014/main" id="{BF5336AF-2C95-289C-A1C5-F3F2D1AB6234}"/>
              </a:ext>
            </a:extLst>
          </p:cNvPr>
          <p:cNvSpPr txBox="1"/>
          <p:nvPr/>
        </p:nvSpPr>
        <p:spPr>
          <a:xfrm>
            <a:off x="729449" y="2370186"/>
            <a:ext cx="10733102" cy="2677656"/>
          </a:xfrm>
          <a:prstGeom prst="rect">
            <a:avLst/>
          </a:prstGeom>
          <a:noFill/>
        </p:spPr>
        <p:txBody>
          <a:bodyPr wrap="square" rtlCol="0">
            <a:spAutoFit/>
          </a:bodyPr>
          <a:lstStyle/>
          <a:p>
            <a:pPr algn="ctr">
              <a:lnSpc>
                <a:spcPct val="150000"/>
              </a:lnSpc>
            </a:pPr>
            <a:r>
              <a:rPr kumimoji="1" lang="ja-JP" altLang="en-US" sz="3200" b="1" dirty="0"/>
              <a:t>階名から歌詞にもどして合唱してみましょう。</a:t>
            </a:r>
            <a:endParaRPr kumimoji="1" lang="en-US" altLang="ja-JP" sz="3200" b="1" dirty="0"/>
          </a:p>
          <a:p>
            <a:r>
              <a:rPr kumimoji="1" lang="ja-JP" altLang="en-US" sz="3000" b="1" dirty="0"/>
              <a:t>　　　・おたがいの声を聴き合いながら歌う。</a:t>
            </a:r>
            <a:endParaRPr kumimoji="1" lang="en-US" altLang="ja-JP" sz="3000" b="1" dirty="0"/>
          </a:p>
          <a:p>
            <a:r>
              <a:rPr lang="ja-JP" altLang="en-US" sz="3000" b="1" dirty="0"/>
              <a:t>　　　・</a:t>
            </a:r>
            <a:r>
              <a:rPr kumimoji="1" lang="ja-JP" altLang="en-US" sz="3000" b="1" dirty="0"/>
              <a:t>和音のきれいなひびきをつくれるように</a:t>
            </a:r>
            <a:r>
              <a:rPr lang="ja-JP" altLang="en-US" sz="3000" b="1" dirty="0"/>
              <a:t>、</a:t>
            </a:r>
            <a:endParaRPr lang="en-US" altLang="ja-JP" sz="3000" b="1" dirty="0"/>
          </a:p>
          <a:p>
            <a:r>
              <a:rPr lang="ja-JP" altLang="en-US" sz="3000" b="1" dirty="0"/>
              <a:t>　　　　音量のバランスに気を付けて歌う。</a:t>
            </a:r>
            <a:endParaRPr lang="en-US" altLang="ja-JP" sz="3000" b="1" dirty="0"/>
          </a:p>
          <a:p>
            <a:r>
              <a:rPr lang="ja-JP" altLang="en-US" sz="3000" b="1" dirty="0"/>
              <a:t>　　　・自分の歌声を周りの歌声にとけあわせるように歌う。</a:t>
            </a:r>
            <a:endParaRPr lang="en-US" altLang="ja-JP" sz="3000" b="1" dirty="0"/>
          </a:p>
        </p:txBody>
      </p:sp>
      <p:sp>
        <p:nvSpPr>
          <p:cNvPr id="4" name="正方形/長方形 3">
            <a:extLst>
              <a:ext uri="{FF2B5EF4-FFF2-40B4-BE49-F238E27FC236}">
                <a16:creationId xmlns:a16="http://schemas.microsoft.com/office/drawing/2014/main" id="{2F610A88-6367-D3EB-82E5-FE9E68B54F0A}"/>
              </a:ext>
            </a:extLst>
          </p:cNvPr>
          <p:cNvSpPr/>
          <p:nvPr/>
        </p:nvSpPr>
        <p:spPr>
          <a:xfrm>
            <a:off x="562673" y="1249222"/>
            <a:ext cx="11297095" cy="839792"/>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00779B9D-CAE0-F597-B7F2-7C65D2BB6287}"/>
              </a:ext>
            </a:extLst>
          </p:cNvPr>
          <p:cNvSpPr txBox="1"/>
          <p:nvPr/>
        </p:nvSpPr>
        <p:spPr>
          <a:xfrm>
            <a:off x="729449" y="1412003"/>
            <a:ext cx="10886315" cy="584775"/>
          </a:xfrm>
          <a:prstGeom prst="rect">
            <a:avLst/>
          </a:prstGeom>
          <a:noFill/>
        </p:spPr>
        <p:txBody>
          <a:bodyPr wrap="square" rtlCol="0">
            <a:spAutoFit/>
          </a:bodyPr>
          <a:lstStyle/>
          <a:p>
            <a:pPr algn="ctr"/>
            <a:r>
              <a:rPr lang="ja-JP" altLang="en-US" sz="3200" b="1" dirty="0"/>
              <a:t>和音のひびきの移り変わりを感じ取りながら合唱しよう</a:t>
            </a:r>
            <a:endParaRPr kumimoji="1" lang="en-US" altLang="ja-JP" sz="3200" b="1" dirty="0"/>
          </a:p>
        </p:txBody>
      </p:sp>
      <p:sp>
        <p:nvSpPr>
          <p:cNvPr id="6" name="テキスト ボックス 5">
            <a:extLst>
              <a:ext uri="{FF2B5EF4-FFF2-40B4-BE49-F238E27FC236}">
                <a16:creationId xmlns:a16="http://schemas.microsoft.com/office/drawing/2014/main" id="{0357A8EC-1EE2-C9BE-B4E8-1ACB8FD891B4}"/>
              </a:ext>
            </a:extLst>
          </p:cNvPr>
          <p:cNvSpPr txBox="1"/>
          <p:nvPr/>
        </p:nvSpPr>
        <p:spPr>
          <a:xfrm>
            <a:off x="562673" y="5329014"/>
            <a:ext cx="11374117" cy="1200329"/>
          </a:xfrm>
          <a:prstGeom prst="rect">
            <a:avLst/>
          </a:prstGeom>
          <a:noFill/>
          <a:ln w="38100">
            <a:solidFill>
              <a:schemeClr val="tx1"/>
            </a:solidFill>
          </a:ln>
        </p:spPr>
        <p:txBody>
          <a:bodyPr wrap="square" rtlCol="0">
            <a:spAutoFit/>
          </a:bodyPr>
          <a:lstStyle/>
          <a:p>
            <a:r>
              <a:rPr kumimoji="1" lang="ja-JP" altLang="en-US" sz="2400" b="1" dirty="0"/>
              <a:t>～ふりかえり～</a:t>
            </a:r>
            <a:endParaRPr kumimoji="1" lang="en-US" altLang="ja-JP" sz="2400" b="1" dirty="0"/>
          </a:p>
          <a:p>
            <a:r>
              <a:rPr kumimoji="1" lang="ja-JP" altLang="en-US" sz="2400" b="1" dirty="0"/>
              <a:t>　　・めあてに対してどのくらい できたか　・今回の学習で大切だと思ったこと</a:t>
            </a:r>
            <a:endParaRPr kumimoji="1" lang="en-US" altLang="ja-JP" sz="2400" b="1" dirty="0"/>
          </a:p>
          <a:p>
            <a:r>
              <a:rPr kumimoji="1" lang="ja-JP" altLang="en-US" sz="2400" b="1" dirty="0"/>
              <a:t>　　・これからの学習に生かしたいこと</a:t>
            </a:r>
          </a:p>
        </p:txBody>
      </p:sp>
      <p:pic>
        <p:nvPicPr>
          <p:cNvPr id="7" name="Picture 2" descr="耳のイラスト">
            <a:extLst>
              <a:ext uri="{FF2B5EF4-FFF2-40B4-BE49-F238E27FC236}">
                <a16:creationId xmlns:a16="http://schemas.microsoft.com/office/drawing/2014/main" id="{D6C95AA6-0596-37E4-004C-ED2A610A60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5544" y="3171650"/>
            <a:ext cx="1058343" cy="1248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997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10552</TotalTime>
  <Words>1267</Words>
  <Application>Microsoft Office PowerPoint</Application>
  <PresentationFormat>ワイド画面</PresentationFormat>
  <Paragraphs>185</Paragraphs>
  <Slides>8</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游ゴシック</vt:lpstr>
      <vt:lpstr>游ゴシック Light</vt:lpstr>
      <vt:lpstr>游明朝</vt:lpstr>
      <vt:lpstr>Arial</vt:lpstr>
      <vt:lpstr>Office テーマ</vt:lpstr>
      <vt:lpstr>PowerPoint プレゼンテーション</vt:lpstr>
      <vt:lpstr>PowerPoint プレゼンテーション</vt:lpstr>
      <vt:lpstr>①のパート</vt:lpstr>
      <vt:lpstr>②のパート</vt:lpstr>
      <vt:lpstr>③のパート</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職員040</dc:creator>
  <cp:lastModifiedBy>カブト セキネ</cp:lastModifiedBy>
  <cp:revision>175</cp:revision>
  <dcterms:created xsi:type="dcterms:W3CDTF">2022-04-11T08:26:13Z</dcterms:created>
  <dcterms:modified xsi:type="dcterms:W3CDTF">2024-06-05T03:23:21Z</dcterms:modified>
</cp:coreProperties>
</file>