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kumura yoshie" initials="fy" lastIdx="1" clrIdx="0">
    <p:extLst>
      <p:ext uri="{19B8F6BF-5375-455C-9EA6-DF929625EA0E}">
        <p15:presenceInfo xmlns:p15="http://schemas.microsoft.com/office/powerpoint/2012/main" userId="af06a47b3cb59f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6F5814-D31D-4828-A0F0-E6C50F5E2F4A}" v="2" dt="2024-05-13T03:15:33.4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カブト セキネ" userId="51748a526f60183b" providerId="LiveId" clId="{9C967AF5-8F86-4813-9BDD-BCA8E8C87CC2}"/>
    <pc:docChg chg="undo custSel modSld">
      <pc:chgData name="カブト セキネ" userId="51748a526f60183b" providerId="LiveId" clId="{9C967AF5-8F86-4813-9BDD-BCA8E8C87CC2}" dt="2024-04-16T13:14:43.583" v="201" actId="20577"/>
      <pc:docMkLst>
        <pc:docMk/>
      </pc:docMkLst>
      <pc:sldChg chg="modSp mod">
        <pc:chgData name="カブト セキネ" userId="51748a526f60183b" providerId="LiveId" clId="{9C967AF5-8F86-4813-9BDD-BCA8E8C87CC2}" dt="2024-04-16T13:14:43.583" v="201" actId="20577"/>
        <pc:sldMkLst>
          <pc:docMk/>
          <pc:sldMk cId="917586561" sldId="257"/>
        </pc:sldMkLst>
        <pc:spChg chg="mod">
          <ac:chgData name="カブト セキネ" userId="51748a526f60183b" providerId="LiveId" clId="{9C967AF5-8F86-4813-9BDD-BCA8E8C87CC2}" dt="2024-04-16T13:11:16.245" v="24"/>
          <ac:spMkLst>
            <pc:docMk/>
            <pc:sldMk cId="917586561" sldId="257"/>
            <ac:spMk id="2" creationId="{EE15DBFF-F14D-B6DB-CFEC-515CFC777380}"/>
          </ac:spMkLst>
        </pc:spChg>
        <pc:spChg chg="mod">
          <ac:chgData name="カブト セキネ" userId="51748a526f60183b" providerId="LiveId" clId="{9C967AF5-8F86-4813-9BDD-BCA8E8C87CC2}" dt="2024-04-16T13:11:23.841" v="62"/>
          <ac:spMkLst>
            <pc:docMk/>
            <pc:sldMk cId="917586561" sldId="257"/>
            <ac:spMk id="4" creationId="{6E9D8079-E7E3-6FE6-A0BB-A3C811ED487C}"/>
          </ac:spMkLst>
        </pc:spChg>
        <pc:spChg chg="mod">
          <ac:chgData name="カブト セキネ" userId="51748a526f60183b" providerId="LiveId" clId="{9C967AF5-8F86-4813-9BDD-BCA8E8C87CC2}" dt="2024-04-16T13:14:43.583" v="201" actId="20577"/>
          <ac:spMkLst>
            <pc:docMk/>
            <pc:sldMk cId="917586561" sldId="257"/>
            <ac:spMk id="7" creationId="{4238B829-2A8D-ED51-EC85-59F8A915C0D6}"/>
          </ac:spMkLst>
        </pc:spChg>
        <pc:graphicFrameChg chg="mod modGraphic">
          <ac:chgData name="カブト セキネ" userId="51748a526f60183b" providerId="LiveId" clId="{9C967AF5-8F86-4813-9BDD-BCA8E8C87CC2}" dt="2024-04-16T13:14:28.929" v="199"/>
          <ac:graphicFrameMkLst>
            <pc:docMk/>
            <pc:sldMk cId="917586561" sldId="257"/>
            <ac:graphicFrameMk id="6" creationId="{1A5EAC4E-AA0F-B795-A01A-7A0CBCB3F8DF}"/>
          </ac:graphicFrameMkLst>
        </pc:graphicFrameChg>
      </pc:sldChg>
      <pc:sldChg chg="modSp mod">
        <pc:chgData name="カブト セキネ" userId="51748a526f60183b" providerId="LiveId" clId="{9C967AF5-8F86-4813-9BDD-BCA8E8C87CC2}" dt="2024-04-16T13:12:46.105" v="172" actId="20577"/>
        <pc:sldMkLst>
          <pc:docMk/>
          <pc:sldMk cId="623096502" sldId="258"/>
        </pc:sldMkLst>
        <pc:graphicFrameChg chg="mod modGraphic">
          <ac:chgData name="カブト セキネ" userId="51748a526f60183b" providerId="LiveId" clId="{9C967AF5-8F86-4813-9BDD-BCA8E8C87CC2}" dt="2024-04-16T13:12:46.105" v="172" actId="20577"/>
          <ac:graphicFrameMkLst>
            <pc:docMk/>
            <pc:sldMk cId="623096502" sldId="258"/>
            <ac:graphicFrameMk id="16" creationId="{CD16DB1C-DAE8-609A-971C-FCE2F237BC3C}"/>
          </ac:graphicFrameMkLst>
        </pc:graphicFrameChg>
      </pc:sldChg>
      <pc:sldChg chg="modSp mod">
        <pc:chgData name="カブト セキネ" userId="51748a526f60183b" providerId="LiveId" clId="{9C967AF5-8F86-4813-9BDD-BCA8E8C87CC2}" dt="2024-04-16T13:12:58.994" v="191"/>
        <pc:sldMkLst>
          <pc:docMk/>
          <pc:sldMk cId="1291258011" sldId="261"/>
        </pc:sldMkLst>
        <pc:spChg chg="mod">
          <ac:chgData name="カブト セキネ" userId="51748a526f60183b" providerId="LiveId" clId="{9C967AF5-8F86-4813-9BDD-BCA8E8C87CC2}" dt="2024-04-16T13:12:58.994" v="191"/>
          <ac:spMkLst>
            <pc:docMk/>
            <pc:sldMk cId="1291258011" sldId="261"/>
            <ac:spMk id="7" creationId="{3F82A8F3-DB84-E265-9866-39826C0204C2}"/>
          </ac:spMkLst>
        </pc:spChg>
      </pc:sldChg>
      <pc:sldChg chg="modSp mod">
        <pc:chgData name="カブト セキネ" userId="51748a526f60183b" providerId="LiveId" clId="{9C967AF5-8F86-4813-9BDD-BCA8E8C87CC2}" dt="2024-04-16T12:50:37.207" v="2"/>
        <pc:sldMkLst>
          <pc:docMk/>
          <pc:sldMk cId="754314542" sldId="262"/>
        </pc:sldMkLst>
        <pc:graphicFrameChg chg="mod modGraphic">
          <ac:chgData name="カブト セキネ" userId="51748a526f60183b" providerId="LiveId" clId="{9C967AF5-8F86-4813-9BDD-BCA8E8C87CC2}" dt="2024-04-16T12:50:37.207" v="2"/>
          <ac:graphicFrameMkLst>
            <pc:docMk/>
            <pc:sldMk cId="754314542" sldId="262"/>
            <ac:graphicFrameMk id="7" creationId="{1E1011D1-548F-FF95-8A85-3F437FB73D9F}"/>
          </ac:graphicFrameMkLst>
        </pc:graphicFrameChg>
      </pc:sldChg>
    </pc:docChg>
  </pc:docChgLst>
  <pc:docChgLst>
    <pc:chgData name="カブト セキネ" userId="51748a526f60183b" providerId="LiveId" clId="{F16F5814-D31D-4828-A0F0-E6C50F5E2F4A}"/>
    <pc:docChg chg="undo custSel modSld">
      <pc:chgData name="カブト セキネ" userId="51748a526f60183b" providerId="LiveId" clId="{F16F5814-D31D-4828-A0F0-E6C50F5E2F4A}" dt="2024-05-13T03:15:56.849" v="18" actId="3626"/>
      <pc:docMkLst>
        <pc:docMk/>
      </pc:docMkLst>
      <pc:sldChg chg="modSp mod">
        <pc:chgData name="カブト セキネ" userId="51748a526f60183b" providerId="LiveId" clId="{F16F5814-D31D-4828-A0F0-E6C50F5E2F4A}" dt="2024-05-13T03:15:33.406" v="13"/>
        <pc:sldMkLst>
          <pc:docMk/>
          <pc:sldMk cId="917586561" sldId="257"/>
        </pc:sldMkLst>
        <pc:graphicFrameChg chg="mod modGraphic">
          <ac:chgData name="カブト セキネ" userId="51748a526f60183b" providerId="LiveId" clId="{F16F5814-D31D-4828-A0F0-E6C50F5E2F4A}" dt="2024-05-13T03:15:33.406" v="13"/>
          <ac:graphicFrameMkLst>
            <pc:docMk/>
            <pc:sldMk cId="917586561" sldId="257"/>
            <ac:graphicFrameMk id="6" creationId="{1A5EAC4E-AA0F-B795-A01A-7A0CBCB3F8DF}"/>
          </ac:graphicFrameMkLst>
        </pc:graphicFrameChg>
      </pc:sldChg>
      <pc:sldChg chg="modSp mod">
        <pc:chgData name="カブト セキネ" userId="51748a526f60183b" providerId="LiveId" clId="{F16F5814-D31D-4828-A0F0-E6C50F5E2F4A}" dt="2024-05-13T03:15:56.849" v="18" actId="3626"/>
        <pc:sldMkLst>
          <pc:docMk/>
          <pc:sldMk cId="623096502" sldId="258"/>
        </pc:sldMkLst>
        <pc:spChg chg="mod">
          <ac:chgData name="カブト セキネ" userId="51748a526f60183b" providerId="LiveId" clId="{F16F5814-D31D-4828-A0F0-E6C50F5E2F4A}" dt="2024-05-13T03:15:56.849" v="18" actId="3626"/>
          <ac:spMkLst>
            <pc:docMk/>
            <pc:sldMk cId="623096502" sldId="258"/>
            <ac:spMk id="8" creationId="{13F9B153-D6AE-64C2-8913-28F85AA9438C}"/>
          </ac:spMkLst>
        </pc:spChg>
      </pc:sldChg>
      <pc:sldChg chg="modSp mod">
        <pc:chgData name="カブト セキネ" userId="51748a526f60183b" providerId="LiveId" clId="{F16F5814-D31D-4828-A0F0-E6C50F5E2F4A}" dt="2024-05-13T02:57:16.543" v="10" actId="108"/>
        <pc:sldMkLst>
          <pc:docMk/>
          <pc:sldMk cId="754314542" sldId="262"/>
        </pc:sldMkLst>
        <pc:graphicFrameChg chg="modGraphic">
          <ac:chgData name="カブト セキネ" userId="51748a526f60183b" providerId="LiveId" clId="{F16F5814-D31D-4828-A0F0-E6C50F5E2F4A}" dt="2024-05-13T02:57:16.543" v="10" actId="108"/>
          <ac:graphicFrameMkLst>
            <pc:docMk/>
            <pc:sldMk cId="754314542" sldId="262"/>
            <ac:graphicFrameMk id="7" creationId="{1E1011D1-548F-FF95-8A85-3F437FB73D9F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EF34-77A7-470C-A832-0AF04D25C8EF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ECFE-A1AE-4979-876A-F596BA643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34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EF34-77A7-470C-A832-0AF04D25C8EF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ECFE-A1AE-4979-876A-F596BA643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433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EF34-77A7-470C-A832-0AF04D25C8EF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ECFE-A1AE-4979-876A-F596BA643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975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EF34-77A7-470C-A832-0AF04D25C8EF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ECFE-A1AE-4979-876A-F596BA643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34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EF34-77A7-470C-A832-0AF04D25C8EF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ECFE-A1AE-4979-876A-F596BA643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21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EF34-77A7-470C-A832-0AF04D25C8EF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ECFE-A1AE-4979-876A-F596BA643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899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EF34-77A7-470C-A832-0AF04D25C8EF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ECFE-A1AE-4979-876A-F596BA643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17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EF34-77A7-470C-A832-0AF04D25C8EF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ECFE-A1AE-4979-876A-F596BA643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23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EF34-77A7-470C-A832-0AF04D25C8EF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ECFE-A1AE-4979-876A-F596BA643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53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45AEF34-77A7-470C-A832-0AF04D25C8EF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E4ECFE-A1AE-4979-876A-F596BA643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13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EF34-77A7-470C-A832-0AF04D25C8EF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ECFE-A1AE-4979-876A-F596BA643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448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5AEF34-77A7-470C-A832-0AF04D25C8EF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5E4ECFE-A1AE-4979-876A-F596BA643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52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../Music/&#25945;&#32946;&#33464;&#34899;&#31038;/&#25945;&#33464;-R1&#23567;&#23398;&#29983;&#12398;&#38899;&#27005;6%20&#37969;&#36062;&#29992;CD(Disc01)/02%20&#31649;&#24358;&#27005;&#32068;&#26354;&#12300;&#24785;&#26143;&#12301;&#12363;&#12425;%20&#26408;&#26143;&#12288;&#12450;&#9313;.mp3" TargetMode="External"/><Relationship Id="rId7" Type="http://schemas.openxmlformats.org/officeDocument/2006/relationships/image" Target="../media/image13.png"/><Relationship Id="rId2" Type="http://schemas.openxmlformats.org/officeDocument/2006/relationships/hyperlink" Target="../Music/&#25945;&#32946;&#33464;&#34899;&#31038;/&#25945;&#33464;-R1&#23567;&#23398;&#29983;&#12398;&#38899;&#27005;6%20&#37969;&#36062;&#29992;CD(Disc01)/01%20&#31649;&#24358;&#27005;&#32068;&#26354;&#12300;&#24785;&#26143;&#12301;&#12363;&#12425;%20&#26408;&#26143;&#12288;&#12450;&#24207;&#22863;&#65374;&#9312;.mp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../Music/&#25945;&#32946;&#33464;&#34899;&#31038;/&#25945;&#33464;-R1&#23567;&#23398;&#29983;&#12398;&#38899;&#27005;6%20&#37969;&#36062;&#29992;CD(Disc01)/07%20&#31649;&#24358;&#27005;&#32068;&#26354;&#12300;&#24785;&#26143;&#12301;&#12363;&#12425;%20&#26408;&#26143;&#12288;&#12452;.mp3" TargetMode="External"/><Relationship Id="rId5" Type="http://schemas.openxmlformats.org/officeDocument/2006/relationships/hyperlink" Target="../Music/&#25945;&#32946;&#33464;&#34899;&#31038;/&#25945;&#33464;-R1&#23567;&#23398;&#29983;&#12398;&#38899;&#27005;6%20&#37969;&#36062;&#29992;CD(Disc01)/05%20&#31649;&#24358;&#27005;&#32068;&#26354;&#12300;&#24785;&#26143;&#12301;&#12363;&#12425;%20&#26408;&#26143;&#12288;&#12450;&#9315;.mp3" TargetMode="External"/><Relationship Id="rId4" Type="http://schemas.openxmlformats.org/officeDocument/2006/relationships/hyperlink" Target="../Music/&#25945;&#32946;&#33464;&#34899;&#31038;/&#25945;&#33464;-R1&#23567;&#23398;&#29983;&#12398;&#38899;&#27005;6%20&#37969;&#36062;&#29992;CD(Disc01)/03%20&#31649;&#24358;&#27005;&#32068;&#26354;&#12300;&#24785;&#26143;&#12301;&#12363;&#12425;%20&#26408;&#26143;&#12288;&#12450;&#9314;.mp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E15DBFF-F14D-B6DB-CFEC-515CFC777380}"/>
              </a:ext>
            </a:extLst>
          </p:cNvPr>
          <p:cNvSpPr txBox="1"/>
          <p:nvPr/>
        </p:nvSpPr>
        <p:spPr>
          <a:xfrm>
            <a:off x="362931" y="214005"/>
            <a:ext cx="4628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管弦楽組曲</a:t>
            </a:r>
            <a:r>
              <a:rPr kumimoji="1" lang="en-US" altLang="ja-JP" sz="2400" dirty="0"/>
              <a:t>《</a:t>
            </a:r>
            <a:r>
              <a:rPr kumimoji="1" lang="ja-JP" altLang="en-US" sz="2400" dirty="0"/>
              <a:t>惑星</a:t>
            </a:r>
            <a:r>
              <a:rPr kumimoji="1" lang="en-US" altLang="ja-JP" sz="2400" dirty="0"/>
              <a:t>》</a:t>
            </a:r>
            <a:r>
              <a:rPr kumimoji="1" lang="ja-JP" altLang="en-US" sz="2400" dirty="0"/>
              <a:t>より</a:t>
            </a:r>
            <a:r>
              <a:rPr kumimoji="1" lang="en-US" altLang="ja-JP" sz="2400" dirty="0"/>
              <a:t>『</a:t>
            </a:r>
            <a:r>
              <a:rPr kumimoji="1" lang="ja-JP" altLang="en-US" sz="2400" dirty="0"/>
              <a:t>木星</a:t>
            </a:r>
            <a:r>
              <a:rPr kumimoji="1" lang="en-US" altLang="ja-JP" sz="2400" dirty="0"/>
              <a:t>』</a:t>
            </a:r>
            <a:endParaRPr kumimoji="1" lang="ja-JP" altLang="en-US" sz="2400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E9D8079-E7E3-6FE6-A0BB-A3C811ED487C}"/>
              </a:ext>
            </a:extLst>
          </p:cNvPr>
          <p:cNvSpPr/>
          <p:nvPr/>
        </p:nvSpPr>
        <p:spPr>
          <a:xfrm>
            <a:off x="889261" y="2121889"/>
            <a:ext cx="3073139" cy="401236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ホルストの肖像画挿入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0F7F6B1-FB12-2B30-F248-1F491D7400FB}"/>
              </a:ext>
            </a:extLst>
          </p:cNvPr>
          <p:cNvSpPr txBox="1"/>
          <p:nvPr/>
        </p:nvSpPr>
        <p:spPr>
          <a:xfrm>
            <a:off x="424206" y="1439927"/>
            <a:ext cx="486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１　作曲家について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1A5EAC4E-AA0F-B795-A01A-7A0CBCB3F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579500"/>
              </p:ext>
            </p:extLst>
          </p:nvPr>
        </p:nvGraphicFramePr>
        <p:xfrm>
          <a:off x="4944361" y="1750190"/>
          <a:ext cx="6570481" cy="43987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3553">
                  <a:extLst>
                    <a:ext uri="{9D8B030D-6E8A-4147-A177-3AD203B41FA5}">
                      <a16:colId xmlns:a16="http://schemas.microsoft.com/office/drawing/2014/main" val="3237619545"/>
                    </a:ext>
                  </a:extLst>
                </a:gridCol>
                <a:gridCol w="4506928">
                  <a:extLst>
                    <a:ext uri="{9D8B030D-6E8A-4147-A177-3AD203B41FA5}">
                      <a16:colId xmlns:a16="http://schemas.microsoft.com/office/drawing/2014/main" val="2679553757"/>
                    </a:ext>
                  </a:extLst>
                </a:gridCol>
              </a:tblGrid>
              <a:tr h="608677">
                <a:tc gridSpan="2">
                  <a:txBody>
                    <a:bodyPr/>
                    <a:lstStyle/>
                    <a:p>
                      <a:r>
                        <a:rPr kumimoji="1" lang="ja-JP" altLang="en-US" sz="2400" b="1" dirty="0"/>
                        <a:t> 名前 ： </a:t>
                      </a:r>
                      <a:r>
                        <a:rPr kumimoji="1" lang="ja-JP" altLang="en-US" sz="3200" b="1" dirty="0"/>
                        <a:t>グスターヴ　ホルスト</a:t>
                      </a:r>
                      <a:endParaRPr kumimoji="1" lang="ja-JP" altLang="en-US" sz="2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074557"/>
                  </a:ext>
                </a:extLst>
              </a:tr>
              <a:tr h="58446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/>
                        <a:t> 出身国 ： </a:t>
                      </a:r>
                      <a:r>
                        <a:rPr kumimoji="1" lang="ja-JP" altLang="en-US" sz="3200" b="1" dirty="0"/>
                        <a:t>イギリス</a:t>
                      </a:r>
                      <a:endParaRPr kumimoji="1" lang="ja-JP" altLang="en-US" sz="2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164950"/>
                  </a:ext>
                </a:extLst>
              </a:tr>
              <a:tr h="982262">
                <a:tc>
                  <a:txBody>
                    <a:bodyPr/>
                    <a:lstStyle/>
                    <a:p>
                      <a:r>
                        <a:rPr kumimoji="1" lang="ja-JP" altLang="en-US" sz="2400" b="1" dirty="0"/>
                        <a:t> 生まれた年 ：　　　　</a:t>
                      </a:r>
                      <a:endParaRPr kumimoji="1" lang="en-US" altLang="ja-JP" sz="2400" b="1" dirty="0"/>
                    </a:p>
                    <a:p>
                      <a:r>
                        <a:rPr kumimoji="1" lang="en-US" altLang="ja-JP" sz="3200" b="1" dirty="0"/>
                        <a:t> 1874</a:t>
                      </a:r>
                      <a:r>
                        <a:rPr kumimoji="1" lang="ja-JP" altLang="en-US" sz="3200" b="1" dirty="0"/>
                        <a:t>年　　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/>
                        <a:t> 亡くなった年 ：</a:t>
                      </a:r>
                      <a:endParaRPr kumimoji="1" lang="en-US" altLang="ja-JP" sz="2400" b="1" dirty="0"/>
                    </a:p>
                    <a:p>
                      <a:r>
                        <a:rPr kumimoji="1" lang="en-US" altLang="ja-JP" sz="3200" b="1" dirty="0"/>
                        <a:t> 1934</a:t>
                      </a:r>
                      <a:r>
                        <a:rPr kumimoji="1" lang="ja-JP" altLang="en-US" sz="3200" b="1" dirty="0"/>
                        <a:t>年 </a:t>
                      </a:r>
                      <a:r>
                        <a:rPr kumimoji="1" lang="en-US" altLang="ja-JP" sz="2800" b="1" dirty="0"/>
                        <a:t>(59</a:t>
                      </a:r>
                      <a:r>
                        <a:rPr kumimoji="1" lang="ja-JP" altLang="en-US" sz="2800" b="1" dirty="0"/>
                        <a:t>歳で亡くなる</a:t>
                      </a:r>
                      <a:r>
                        <a:rPr kumimoji="1" lang="en-US" altLang="ja-JP" sz="2800" b="1" dirty="0"/>
                        <a:t>)</a:t>
                      </a:r>
                      <a:endParaRPr kumimoji="1" lang="ja-JP" alt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648540"/>
                  </a:ext>
                </a:extLst>
              </a:tr>
              <a:tr h="161598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2400" b="1" dirty="0"/>
                        <a:t>音楽家だった父親から音楽を学び、作曲家・トロンボーン奏者となった。ホルストが</a:t>
                      </a:r>
                      <a:r>
                        <a:rPr kumimoji="1" lang="en-US" altLang="ja-JP" sz="2400" b="1" dirty="0"/>
                        <a:t>40</a:t>
                      </a:r>
                      <a:r>
                        <a:rPr kumimoji="1" lang="ja-JP" altLang="en-US" sz="2400" b="1" dirty="0"/>
                        <a:t>歳のころに</a:t>
                      </a:r>
                      <a:endParaRPr kumimoji="1" lang="en-US" altLang="ja-JP" sz="2400" b="1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2400" b="1" dirty="0"/>
                        <a:t>管弦楽組曲</a:t>
                      </a:r>
                      <a:r>
                        <a:rPr kumimoji="1" lang="en-US" altLang="ja-JP" sz="2400" b="1" dirty="0"/>
                        <a:t>《</a:t>
                      </a:r>
                      <a:r>
                        <a:rPr kumimoji="1" lang="ja-JP" altLang="en-US" sz="2400" b="1" dirty="0"/>
                        <a:t>惑星</a:t>
                      </a:r>
                      <a:r>
                        <a:rPr kumimoji="1" lang="en-US" altLang="ja-JP" sz="2400" b="1" dirty="0"/>
                        <a:t>》</a:t>
                      </a:r>
                      <a:r>
                        <a:rPr kumimoji="1" lang="ja-JP" altLang="en-US" sz="2400" b="1" dirty="0"/>
                        <a:t>の作曲が始まった。ほかにも、弦楽合奏の</a:t>
                      </a:r>
                      <a:r>
                        <a:rPr kumimoji="1" lang="en-US" altLang="ja-JP" sz="2400" b="1" dirty="0"/>
                        <a:t>『</a:t>
                      </a:r>
                      <a:r>
                        <a:rPr kumimoji="1" lang="ja-JP" altLang="en-US" sz="2400" b="1" u="sng" dirty="0">
                          <a:solidFill>
                            <a:srgbClr val="00B0F0"/>
                          </a:solidFill>
                        </a:rPr>
                        <a:t>セントポール組曲</a:t>
                      </a:r>
                      <a:r>
                        <a:rPr kumimoji="1" lang="en-US" altLang="ja-JP" sz="2400" b="1" dirty="0"/>
                        <a:t>』</a:t>
                      </a:r>
                      <a:r>
                        <a:rPr kumimoji="1" lang="ja-JP" altLang="en-US" sz="2400" b="1" dirty="0"/>
                        <a:t>などを作曲した。</a:t>
                      </a:r>
                      <a:endParaRPr kumimoji="1" lang="en-US" altLang="ja-JP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500787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238B829-2A8D-ED51-EC85-59F8A915C0D6}"/>
              </a:ext>
            </a:extLst>
          </p:cNvPr>
          <p:cNvSpPr txBox="1"/>
          <p:nvPr/>
        </p:nvSpPr>
        <p:spPr>
          <a:xfrm>
            <a:off x="2009480" y="691464"/>
            <a:ext cx="817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オーケストラのひびきを味わって聴こう</a:t>
            </a:r>
          </a:p>
        </p:txBody>
      </p:sp>
    </p:spTree>
    <p:extLst>
      <p:ext uri="{BB962C8B-B14F-4D97-AF65-F5344CB8AC3E}">
        <p14:creationId xmlns:p14="http://schemas.microsoft.com/office/powerpoint/2010/main" val="917586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太陽">
            <a:extLst>
              <a:ext uri="{FF2B5EF4-FFF2-40B4-BE49-F238E27FC236}">
                <a16:creationId xmlns:a16="http://schemas.microsoft.com/office/drawing/2014/main" id="{671B95CC-A5FA-36E0-DC12-B235BBC0F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8" y="2779440"/>
            <a:ext cx="1324746" cy="12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FF7150-E5B4-BA60-0F89-6E318D78325B}"/>
              </a:ext>
            </a:extLst>
          </p:cNvPr>
          <p:cNvSpPr txBox="1"/>
          <p:nvPr/>
        </p:nvSpPr>
        <p:spPr>
          <a:xfrm>
            <a:off x="254523" y="188536"/>
            <a:ext cx="486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２　曲について</a:t>
            </a:r>
          </a:p>
        </p:txBody>
      </p:sp>
      <p:pic>
        <p:nvPicPr>
          <p:cNvPr id="1028" name="Picture 4" descr="水星">
            <a:extLst>
              <a:ext uri="{FF2B5EF4-FFF2-40B4-BE49-F238E27FC236}">
                <a16:creationId xmlns:a16="http://schemas.microsoft.com/office/drawing/2014/main" id="{2619FD95-DF0A-FFC5-476A-F3D3F3056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34" y="2757361"/>
            <a:ext cx="1317386" cy="132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金星">
            <a:extLst>
              <a:ext uri="{FF2B5EF4-FFF2-40B4-BE49-F238E27FC236}">
                <a16:creationId xmlns:a16="http://schemas.microsoft.com/office/drawing/2014/main" id="{49BCA2C0-5544-77C5-FEA8-AB936DA16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39" y="2808015"/>
            <a:ext cx="1317386" cy="132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地球">
            <a:extLst>
              <a:ext uri="{FF2B5EF4-FFF2-40B4-BE49-F238E27FC236}">
                <a16:creationId xmlns:a16="http://schemas.microsoft.com/office/drawing/2014/main" id="{05A586D8-2C50-243D-8BA7-E13E3D5CB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025" y="2779440"/>
            <a:ext cx="1324746" cy="130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火星">
            <a:extLst>
              <a:ext uri="{FF2B5EF4-FFF2-40B4-BE49-F238E27FC236}">
                <a16:creationId xmlns:a16="http://schemas.microsoft.com/office/drawing/2014/main" id="{E05E3B46-FA7E-C83E-280F-781F8D6B5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771" y="2830094"/>
            <a:ext cx="1324746" cy="130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木星">
            <a:extLst>
              <a:ext uri="{FF2B5EF4-FFF2-40B4-BE49-F238E27FC236}">
                <a16:creationId xmlns:a16="http://schemas.microsoft.com/office/drawing/2014/main" id="{3F830262-2A1C-8F6D-63CF-97A0CD441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376" y="2808015"/>
            <a:ext cx="1324746" cy="130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土星">
            <a:extLst>
              <a:ext uri="{FF2B5EF4-FFF2-40B4-BE49-F238E27FC236}">
                <a16:creationId xmlns:a16="http://schemas.microsoft.com/office/drawing/2014/main" id="{3DF3DCC8-FFF3-E313-0B01-D7E7C7EBB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122" y="2922610"/>
            <a:ext cx="1744516" cy="109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天王星">
            <a:extLst>
              <a:ext uri="{FF2B5EF4-FFF2-40B4-BE49-F238E27FC236}">
                <a16:creationId xmlns:a16="http://schemas.microsoft.com/office/drawing/2014/main" id="{59890F1B-465D-3B8D-8F12-4E70FB7F6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649" y="2613137"/>
            <a:ext cx="1029967" cy="151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海王星">
            <a:extLst>
              <a:ext uri="{FF2B5EF4-FFF2-40B4-BE49-F238E27FC236}">
                <a16:creationId xmlns:a16="http://schemas.microsoft.com/office/drawing/2014/main" id="{0BB55AD9-0D29-FBD1-DB6C-1F835E160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792" y="2757361"/>
            <a:ext cx="1324746" cy="130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9202E35-871E-1F4F-36C4-1626E705DF02}"/>
              </a:ext>
            </a:extLst>
          </p:cNvPr>
          <p:cNvSpPr txBox="1"/>
          <p:nvPr/>
        </p:nvSpPr>
        <p:spPr>
          <a:xfrm>
            <a:off x="392753" y="2317675"/>
            <a:ext cx="879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太陽</a:t>
            </a:r>
            <a:endParaRPr kumimoji="1" lang="ja-JP" altLang="en-US" sz="2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0B12882-39D4-0B33-3B56-22B6DDB8297C}"/>
              </a:ext>
            </a:extLst>
          </p:cNvPr>
          <p:cNvSpPr txBox="1"/>
          <p:nvPr/>
        </p:nvSpPr>
        <p:spPr>
          <a:xfrm>
            <a:off x="1665805" y="2314417"/>
            <a:ext cx="879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水星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4DD70B6-DF4C-CE65-571A-D208176A2393}"/>
              </a:ext>
            </a:extLst>
          </p:cNvPr>
          <p:cNvSpPr txBox="1"/>
          <p:nvPr/>
        </p:nvSpPr>
        <p:spPr>
          <a:xfrm>
            <a:off x="2970853" y="2334056"/>
            <a:ext cx="879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金星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15BE9C4-F66C-1638-129C-7C845597140B}"/>
              </a:ext>
            </a:extLst>
          </p:cNvPr>
          <p:cNvSpPr txBox="1"/>
          <p:nvPr/>
        </p:nvSpPr>
        <p:spPr>
          <a:xfrm>
            <a:off x="4295839" y="1661527"/>
            <a:ext cx="879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地球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3F9B153-D6AE-64C2-8913-28F85AA9438C}"/>
              </a:ext>
            </a:extLst>
          </p:cNvPr>
          <p:cNvSpPr txBox="1"/>
          <p:nvPr/>
        </p:nvSpPr>
        <p:spPr>
          <a:xfrm>
            <a:off x="5569318" y="2315202"/>
            <a:ext cx="879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u="sng" dirty="0">
                <a:solidFill>
                  <a:srgbClr val="00B0F0"/>
                </a:solidFill>
              </a:rPr>
              <a:t>火星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B587A8F-E01D-FC69-691B-69D886EE0A90}"/>
              </a:ext>
            </a:extLst>
          </p:cNvPr>
          <p:cNvSpPr txBox="1"/>
          <p:nvPr/>
        </p:nvSpPr>
        <p:spPr>
          <a:xfrm>
            <a:off x="6822862" y="2334450"/>
            <a:ext cx="879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木星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1A5B8F-998C-CA64-C1CA-3902B01B8C93}"/>
              </a:ext>
            </a:extLst>
          </p:cNvPr>
          <p:cNvSpPr txBox="1"/>
          <p:nvPr/>
        </p:nvSpPr>
        <p:spPr>
          <a:xfrm>
            <a:off x="8357257" y="2333505"/>
            <a:ext cx="879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土星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C04E697-010A-FE5A-9C0F-A8D43F633CBC}"/>
              </a:ext>
            </a:extLst>
          </p:cNvPr>
          <p:cNvSpPr txBox="1"/>
          <p:nvPr/>
        </p:nvSpPr>
        <p:spPr>
          <a:xfrm>
            <a:off x="9579804" y="1998248"/>
            <a:ext cx="1177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天王星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8A3EA10-7490-D23D-407A-AE11B2BDE123}"/>
              </a:ext>
            </a:extLst>
          </p:cNvPr>
          <p:cNvSpPr txBox="1"/>
          <p:nvPr/>
        </p:nvSpPr>
        <p:spPr>
          <a:xfrm>
            <a:off x="10756824" y="2295696"/>
            <a:ext cx="1195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海王星</a:t>
            </a:r>
          </a:p>
        </p:txBody>
      </p:sp>
      <p:sp>
        <p:nvSpPr>
          <p:cNvPr id="13" name="右中かっこ 12">
            <a:extLst>
              <a:ext uri="{FF2B5EF4-FFF2-40B4-BE49-F238E27FC236}">
                <a16:creationId xmlns:a16="http://schemas.microsoft.com/office/drawing/2014/main" id="{3FB1848D-9ED4-C180-A48E-4FDCA6E4D7A4}"/>
              </a:ext>
            </a:extLst>
          </p:cNvPr>
          <p:cNvSpPr/>
          <p:nvPr/>
        </p:nvSpPr>
        <p:spPr>
          <a:xfrm rot="16200000">
            <a:off x="6281002" y="-3446101"/>
            <a:ext cx="1070381" cy="10106763"/>
          </a:xfrm>
          <a:prstGeom prst="rightBrace">
            <a:avLst>
              <a:gd name="adj1" fmla="val 42505"/>
              <a:gd name="adj2" fmla="val 4934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05F62AF-9D82-5E2C-B518-B4C0CA4715F8}"/>
              </a:ext>
            </a:extLst>
          </p:cNvPr>
          <p:cNvSpPr txBox="1"/>
          <p:nvPr/>
        </p:nvSpPr>
        <p:spPr>
          <a:xfrm>
            <a:off x="5152386" y="585282"/>
            <a:ext cx="3151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太陽系の「惑星」</a:t>
            </a:r>
            <a:endParaRPr kumimoji="1" lang="ja-JP" altLang="en-US" sz="28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6555261-2110-2118-40F4-FEB188DDABF2}"/>
              </a:ext>
            </a:extLst>
          </p:cNvPr>
          <p:cNvSpPr txBox="1"/>
          <p:nvPr/>
        </p:nvSpPr>
        <p:spPr>
          <a:xfrm>
            <a:off x="6245521" y="4335879"/>
            <a:ext cx="5879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それぞれの惑星の大きさの比率は正しくありません。</a:t>
            </a:r>
          </a:p>
        </p:txBody>
      </p:sp>
      <p:pic>
        <p:nvPicPr>
          <p:cNvPr id="1044" name="Picture 20" descr="手を挙げる棒人間のイラスト">
            <a:extLst>
              <a:ext uri="{FF2B5EF4-FFF2-40B4-BE49-F238E27FC236}">
                <a16:creationId xmlns:a16="http://schemas.microsoft.com/office/drawing/2014/main" id="{BEE7AB0D-9A1D-30B6-8E2D-201154648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908" y="2236850"/>
            <a:ext cx="492935" cy="7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CD16DB1C-DAE8-609A-971C-FCE2F237B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670458"/>
              </p:ext>
            </p:extLst>
          </p:nvPr>
        </p:nvGraphicFramePr>
        <p:xfrm>
          <a:off x="1242766" y="4835086"/>
          <a:ext cx="10005509" cy="13247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05509">
                  <a:extLst>
                    <a:ext uri="{9D8B030D-6E8A-4147-A177-3AD203B41FA5}">
                      <a16:colId xmlns:a16="http://schemas.microsoft.com/office/drawing/2014/main" val="3136419227"/>
                    </a:ext>
                  </a:extLst>
                </a:gridCol>
              </a:tblGrid>
              <a:tr h="13247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2400" b="1" dirty="0"/>
                        <a:t>　管弦楽組曲</a:t>
                      </a:r>
                      <a:r>
                        <a:rPr kumimoji="1" lang="en-US" altLang="ja-JP" sz="2400" b="1" dirty="0"/>
                        <a:t>《</a:t>
                      </a:r>
                      <a:r>
                        <a:rPr kumimoji="1" lang="ja-JP" altLang="en-US" sz="2400" b="1" dirty="0"/>
                        <a:t>惑星</a:t>
                      </a:r>
                      <a:r>
                        <a:rPr kumimoji="1" lang="en-US" altLang="ja-JP" sz="2400" b="1" dirty="0"/>
                        <a:t>》</a:t>
                      </a:r>
                      <a:r>
                        <a:rPr kumimoji="1" lang="ja-JP" altLang="en-US" sz="2400" b="1" dirty="0"/>
                        <a:t>は、第１曲</a:t>
                      </a:r>
                      <a:r>
                        <a:rPr kumimoji="1" lang="en-US" altLang="ja-JP" sz="2400" b="1" dirty="0"/>
                        <a:t>『</a:t>
                      </a:r>
                      <a:r>
                        <a:rPr kumimoji="1" lang="ja-JP" altLang="en-US" sz="2400" b="1" dirty="0"/>
                        <a:t>火星</a:t>
                      </a:r>
                      <a:r>
                        <a:rPr kumimoji="1" lang="en-US" altLang="ja-JP" sz="2400" b="1" dirty="0"/>
                        <a:t>』</a:t>
                      </a:r>
                      <a:r>
                        <a:rPr kumimoji="1" lang="ja-JP" altLang="en-US" sz="2400" b="1" dirty="0"/>
                        <a:t>、第２曲</a:t>
                      </a:r>
                      <a:r>
                        <a:rPr kumimoji="1" lang="en-US" altLang="ja-JP" sz="2400" b="1" dirty="0"/>
                        <a:t>『</a:t>
                      </a:r>
                      <a:r>
                        <a:rPr kumimoji="1" lang="ja-JP" altLang="en-US" sz="2400" b="1" dirty="0"/>
                        <a:t>金星</a:t>
                      </a:r>
                      <a:r>
                        <a:rPr kumimoji="1" lang="en-US" altLang="ja-JP" sz="2400" b="1" dirty="0"/>
                        <a:t>』</a:t>
                      </a:r>
                      <a:r>
                        <a:rPr kumimoji="1" lang="ja-JP" altLang="en-US" sz="2400" b="1" dirty="0"/>
                        <a:t>、第３曲</a:t>
                      </a:r>
                      <a:r>
                        <a:rPr kumimoji="1" lang="en-US" altLang="ja-JP" sz="2400" b="1" dirty="0"/>
                        <a:t>『</a:t>
                      </a:r>
                      <a:r>
                        <a:rPr kumimoji="1" lang="ja-JP" altLang="en-US" sz="2400" b="1" dirty="0"/>
                        <a:t>水星</a:t>
                      </a:r>
                      <a:r>
                        <a:rPr kumimoji="1" lang="en-US" altLang="ja-JP" sz="2400" b="1" dirty="0"/>
                        <a:t>』</a:t>
                      </a:r>
                      <a:r>
                        <a:rPr kumimoji="1" lang="ja-JP" altLang="en-US" sz="2400" b="1" dirty="0"/>
                        <a:t>、</a:t>
                      </a:r>
                      <a:endParaRPr kumimoji="1" lang="en-US" altLang="ja-JP" sz="2400" b="1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2400" b="1" dirty="0"/>
                        <a:t>　第４曲</a:t>
                      </a:r>
                      <a:r>
                        <a:rPr kumimoji="1" lang="en-US" altLang="ja-JP" sz="2400" b="1" dirty="0"/>
                        <a:t>『</a:t>
                      </a:r>
                      <a:r>
                        <a:rPr kumimoji="1" lang="ja-JP" altLang="en-US" sz="2400" b="1" dirty="0"/>
                        <a:t>木星</a:t>
                      </a:r>
                      <a:r>
                        <a:rPr kumimoji="1" lang="en-US" altLang="ja-JP" sz="2400" b="1" dirty="0"/>
                        <a:t>』</a:t>
                      </a:r>
                      <a:r>
                        <a:rPr kumimoji="1" lang="ja-JP" altLang="en-US" sz="2400" b="1" dirty="0"/>
                        <a:t>、第５曲</a:t>
                      </a:r>
                      <a:r>
                        <a:rPr kumimoji="1" lang="en-US" altLang="ja-JP" sz="2400" b="1" dirty="0"/>
                        <a:t>『</a:t>
                      </a:r>
                      <a:r>
                        <a:rPr kumimoji="1" lang="ja-JP" altLang="en-US" sz="2400" b="1" dirty="0"/>
                        <a:t>土星</a:t>
                      </a:r>
                      <a:r>
                        <a:rPr kumimoji="1" lang="en-US" altLang="ja-JP" sz="2400" b="1" dirty="0"/>
                        <a:t>』</a:t>
                      </a:r>
                      <a:r>
                        <a:rPr kumimoji="1" lang="ja-JP" altLang="en-US" sz="2400" b="1" dirty="0"/>
                        <a:t>、第６曲</a:t>
                      </a:r>
                      <a:r>
                        <a:rPr kumimoji="1" lang="en-US" altLang="ja-JP" sz="2400" b="1" dirty="0"/>
                        <a:t>『</a:t>
                      </a:r>
                      <a:r>
                        <a:rPr kumimoji="1" lang="ja-JP" altLang="en-US" sz="2400" b="1" dirty="0"/>
                        <a:t>天王星</a:t>
                      </a:r>
                      <a:r>
                        <a:rPr kumimoji="1" lang="en-US" altLang="ja-JP" sz="2400" b="1" dirty="0"/>
                        <a:t>』</a:t>
                      </a:r>
                      <a:r>
                        <a:rPr kumimoji="1" lang="ja-JP" altLang="en-US" sz="2400" b="1" dirty="0"/>
                        <a:t>、第７曲</a:t>
                      </a:r>
                      <a:r>
                        <a:rPr kumimoji="1" lang="en-US" altLang="ja-JP" sz="2400" b="1" dirty="0"/>
                        <a:t>『</a:t>
                      </a:r>
                      <a:r>
                        <a:rPr kumimoji="1" lang="ja-JP" altLang="en-US" sz="2400" b="1" dirty="0"/>
                        <a:t>海王星</a:t>
                      </a:r>
                      <a:r>
                        <a:rPr kumimoji="1" lang="en-US" altLang="ja-JP" sz="2400" b="1" dirty="0"/>
                        <a:t>』</a:t>
                      </a:r>
                      <a:r>
                        <a:rPr kumimoji="1" lang="ja-JP" altLang="en-US" sz="2400" b="1" dirty="0"/>
                        <a:t>から成る。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309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096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71C02B-A1DE-6E08-BCB7-1E68B1D1ECCF}"/>
              </a:ext>
            </a:extLst>
          </p:cNvPr>
          <p:cNvSpPr txBox="1"/>
          <p:nvPr/>
        </p:nvSpPr>
        <p:spPr>
          <a:xfrm>
            <a:off x="254523" y="188536"/>
            <a:ext cx="486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３　オーケストラについて</a:t>
            </a:r>
          </a:p>
        </p:txBody>
      </p:sp>
      <p:pic>
        <p:nvPicPr>
          <p:cNvPr id="2050" name="Picture 2" descr="オーケストラのイラスト">
            <a:extLst>
              <a:ext uri="{FF2B5EF4-FFF2-40B4-BE49-F238E27FC236}">
                <a16:creationId xmlns:a16="http://schemas.microsoft.com/office/drawing/2014/main" id="{9051CB89-6800-BCC2-A264-1A06A5949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571500"/>
            <a:ext cx="57054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吹き出し: 折線 2">
            <a:extLst>
              <a:ext uri="{FF2B5EF4-FFF2-40B4-BE49-F238E27FC236}">
                <a16:creationId xmlns:a16="http://schemas.microsoft.com/office/drawing/2014/main" id="{70F4B6A7-FF4B-991A-0708-C85C6D6A62CC}"/>
              </a:ext>
            </a:extLst>
          </p:cNvPr>
          <p:cNvSpPr/>
          <p:nvPr/>
        </p:nvSpPr>
        <p:spPr>
          <a:xfrm>
            <a:off x="9173107" y="2187580"/>
            <a:ext cx="2540000" cy="1778000"/>
          </a:xfrm>
          <a:prstGeom prst="borderCallout2">
            <a:avLst>
              <a:gd name="adj1" fmla="val -1046"/>
              <a:gd name="adj2" fmla="val 13181"/>
              <a:gd name="adj3" fmla="val -24679"/>
              <a:gd name="adj4" fmla="val -14728"/>
              <a:gd name="adj5" fmla="val -13593"/>
              <a:gd name="adj6" fmla="val -3582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【</a:t>
            </a:r>
            <a:r>
              <a:rPr kumimoji="1" lang="ja-JP" altLang="en-US" sz="2800" dirty="0"/>
              <a:t>金管楽器</a:t>
            </a:r>
            <a:r>
              <a:rPr kumimoji="1" lang="en-US" altLang="ja-JP" sz="2800" dirty="0"/>
              <a:t>】</a:t>
            </a:r>
          </a:p>
          <a:p>
            <a:pPr algn="ctr"/>
            <a:r>
              <a:rPr kumimoji="1" lang="ja-JP" altLang="en-US" dirty="0"/>
              <a:t>トランペット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ホルン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  トロンボーン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チューバ</a:t>
            </a:r>
            <a:endParaRPr kumimoji="1" lang="en-US" altLang="ja-JP" dirty="0"/>
          </a:p>
        </p:txBody>
      </p:sp>
      <p:sp>
        <p:nvSpPr>
          <p:cNvPr id="4" name="吹き出し: 折線 3">
            <a:extLst>
              <a:ext uri="{FF2B5EF4-FFF2-40B4-BE49-F238E27FC236}">
                <a16:creationId xmlns:a16="http://schemas.microsoft.com/office/drawing/2014/main" id="{DD9FF27A-8B6A-F22C-D3DE-931395197047}"/>
              </a:ext>
            </a:extLst>
          </p:cNvPr>
          <p:cNvSpPr/>
          <p:nvPr/>
        </p:nvSpPr>
        <p:spPr>
          <a:xfrm flipH="1">
            <a:off x="560173" y="1645216"/>
            <a:ext cx="2377440" cy="2092960"/>
          </a:xfrm>
          <a:prstGeom prst="borderCallout2">
            <a:avLst>
              <a:gd name="adj1" fmla="val -667"/>
              <a:gd name="adj2" fmla="val 23291"/>
              <a:gd name="adj3" fmla="val -22026"/>
              <a:gd name="adj4" fmla="val -12393"/>
              <a:gd name="adj5" fmla="val -14627"/>
              <a:gd name="adj6" fmla="val -59881"/>
            </a:avLst>
          </a:prstGeom>
          <a:solidFill>
            <a:srgbClr val="00B0F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【</a:t>
            </a:r>
            <a:r>
              <a:rPr kumimoji="1" lang="ja-JP" altLang="en-US" sz="2800" dirty="0"/>
              <a:t>打楽器</a:t>
            </a:r>
            <a:r>
              <a:rPr kumimoji="1" lang="en-US" altLang="ja-JP" sz="2800" dirty="0"/>
              <a:t>】</a:t>
            </a:r>
          </a:p>
          <a:p>
            <a:pPr algn="ctr"/>
            <a:r>
              <a:rPr kumimoji="1" lang="ja-JP" altLang="en-US" dirty="0"/>
              <a:t>ティンパニ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シンバル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木琴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鉄琴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大太鼓　など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1DD8800F-D0D5-8A95-41E6-3C75819C8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833637"/>
              </p:ext>
            </p:extLst>
          </p:nvPr>
        </p:nvGraphicFramePr>
        <p:xfrm>
          <a:off x="7073248" y="155331"/>
          <a:ext cx="4944145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44145">
                  <a:extLst>
                    <a:ext uri="{9D8B030D-6E8A-4147-A177-3AD203B41FA5}">
                      <a16:colId xmlns:a16="http://schemas.microsoft.com/office/drawing/2014/main" val="3136419227"/>
                    </a:ext>
                  </a:extLst>
                </a:gridCol>
              </a:tblGrid>
              <a:tr h="11857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2400" b="1" dirty="0"/>
                        <a:t>オーケストラ（管弦楽）は、金管楽器・木管楽器・弦楽器・打楽器による合奏のこと。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309167"/>
                  </a:ext>
                </a:extLst>
              </a:tr>
            </a:tbl>
          </a:graphicData>
        </a:graphic>
      </p:graphicFrame>
      <p:sp>
        <p:nvSpPr>
          <p:cNvPr id="6" name="吹き出し: 折線 5">
            <a:extLst>
              <a:ext uri="{FF2B5EF4-FFF2-40B4-BE49-F238E27FC236}">
                <a16:creationId xmlns:a16="http://schemas.microsoft.com/office/drawing/2014/main" id="{990BF518-C31D-9050-1342-93DB51E2E9DF}"/>
              </a:ext>
            </a:extLst>
          </p:cNvPr>
          <p:cNvSpPr/>
          <p:nvPr/>
        </p:nvSpPr>
        <p:spPr>
          <a:xfrm>
            <a:off x="9173107" y="4251960"/>
            <a:ext cx="2540000" cy="1894840"/>
          </a:xfrm>
          <a:prstGeom prst="borderCallout2">
            <a:avLst>
              <a:gd name="adj1" fmla="val 88991"/>
              <a:gd name="adj2" fmla="val 1267"/>
              <a:gd name="adj3" fmla="val 88991"/>
              <a:gd name="adj4" fmla="val -29867"/>
              <a:gd name="adj5" fmla="val 54591"/>
              <a:gd name="adj6" fmla="val -65467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【</a:t>
            </a:r>
            <a:r>
              <a:rPr kumimoji="1" lang="ja-JP" altLang="en-US" sz="2800" dirty="0"/>
              <a:t>弦楽器</a:t>
            </a:r>
            <a:r>
              <a:rPr kumimoji="1" lang="en-US" altLang="ja-JP" sz="2800" dirty="0"/>
              <a:t>】</a:t>
            </a:r>
          </a:p>
          <a:p>
            <a:pPr algn="ctr"/>
            <a:r>
              <a:rPr kumimoji="1" lang="ja-JP" altLang="en-US" dirty="0"/>
              <a:t>ヴァイオリン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ヴィオラ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チェロ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コントラバス</a:t>
            </a:r>
          </a:p>
        </p:txBody>
      </p:sp>
      <p:sp>
        <p:nvSpPr>
          <p:cNvPr id="7" name="吹き出し: 折線 6">
            <a:extLst>
              <a:ext uri="{FF2B5EF4-FFF2-40B4-BE49-F238E27FC236}">
                <a16:creationId xmlns:a16="http://schemas.microsoft.com/office/drawing/2014/main" id="{B8EBFFA8-767A-0E6F-71F1-84F880C3EEEA}"/>
              </a:ext>
            </a:extLst>
          </p:cNvPr>
          <p:cNvSpPr/>
          <p:nvPr/>
        </p:nvSpPr>
        <p:spPr>
          <a:xfrm>
            <a:off x="560173" y="4251960"/>
            <a:ext cx="2377440" cy="1890464"/>
          </a:xfrm>
          <a:prstGeom prst="borderCallout2">
            <a:avLst>
              <a:gd name="adj1" fmla="val 76"/>
              <a:gd name="adj2" fmla="val 86325"/>
              <a:gd name="adj3" fmla="val -23707"/>
              <a:gd name="adj4" fmla="val 108974"/>
              <a:gd name="adj5" fmla="val -39909"/>
              <a:gd name="adj6" fmla="val 218940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【</a:t>
            </a:r>
            <a:r>
              <a:rPr kumimoji="1" lang="ja-JP" altLang="en-US" sz="2800" dirty="0"/>
              <a:t>木管楽器</a:t>
            </a:r>
            <a:r>
              <a:rPr kumimoji="1" lang="en-US" altLang="ja-JP" sz="2800" dirty="0"/>
              <a:t>】</a:t>
            </a:r>
          </a:p>
          <a:p>
            <a:pPr algn="ctr">
              <a:lnSpc>
                <a:spcPct val="150000"/>
              </a:lnSpc>
            </a:pPr>
            <a:r>
              <a:rPr kumimoji="1" lang="ja-JP" altLang="en-US" dirty="0"/>
              <a:t>フルート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オーボエ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クラリネット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ファゴット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25749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9D990B6-34AC-56C9-04D7-730F3E2707D6}"/>
              </a:ext>
            </a:extLst>
          </p:cNvPr>
          <p:cNvSpPr txBox="1"/>
          <p:nvPr/>
        </p:nvSpPr>
        <p:spPr>
          <a:xfrm>
            <a:off x="362931" y="214005"/>
            <a:ext cx="4628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管弦楽組曲「惑星」より　木星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1A257AF-D904-213E-B7B1-5743A8D7D6CC}"/>
              </a:ext>
            </a:extLst>
          </p:cNvPr>
          <p:cNvSpPr txBox="1"/>
          <p:nvPr/>
        </p:nvSpPr>
        <p:spPr>
          <a:xfrm>
            <a:off x="2009480" y="691464"/>
            <a:ext cx="817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〈</a:t>
            </a:r>
            <a:r>
              <a:rPr kumimoji="1" lang="ja-JP" altLang="en-US" sz="3600" dirty="0"/>
              <a:t>オーケストラのひびきを味わって聴こう</a:t>
            </a:r>
            <a:r>
              <a:rPr kumimoji="1" lang="en-US" altLang="ja-JP" sz="3600" dirty="0"/>
              <a:t>〉</a:t>
            </a:r>
            <a:endParaRPr kumimoji="1" lang="ja-JP" altLang="en-US" sz="36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862B5E4-8BF0-00A5-BA77-711F4E47132A}"/>
              </a:ext>
            </a:extLst>
          </p:cNvPr>
          <p:cNvSpPr txBox="1"/>
          <p:nvPr/>
        </p:nvSpPr>
        <p:spPr>
          <a:xfrm>
            <a:off x="562673" y="5034604"/>
            <a:ext cx="1081024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～ふりかえり～</a:t>
            </a:r>
            <a:endParaRPr kumimoji="1" lang="en-US" altLang="ja-JP" sz="2400" dirty="0"/>
          </a:p>
          <a:p>
            <a:r>
              <a:rPr kumimoji="1" lang="ja-JP" altLang="en-US" sz="2400" dirty="0"/>
              <a:t>　　・めあてに対してどのくらい できたか　　　・今回の学習で初めて知ったこと</a:t>
            </a:r>
            <a:endParaRPr kumimoji="1" lang="en-US" altLang="ja-JP" sz="2400" dirty="0"/>
          </a:p>
          <a:p>
            <a:r>
              <a:rPr kumimoji="1" lang="ja-JP" altLang="en-US" sz="2400" dirty="0"/>
              <a:t>　　・これからの学習に生かしたいこと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A1761A3-331E-6CFD-EAD7-2C2EF141B4EB}"/>
              </a:ext>
            </a:extLst>
          </p:cNvPr>
          <p:cNvSpPr txBox="1"/>
          <p:nvPr/>
        </p:nvSpPr>
        <p:spPr>
          <a:xfrm>
            <a:off x="562673" y="1835069"/>
            <a:ext cx="10810240" cy="8309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聴くポイント①</a:t>
            </a:r>
            <a:endParaRPr kumimoji="1" lang="en-US" altLang="ja-JP" sz="2400" dirty="0"/>
          </a:p>
          <a:p>
            <a:r>
              <a:rPr kumimoji="1" lang="ja-JP" altLang="en-US" sz="2400" dirty="0"/>
              <a:t>　部分ごとに聴いて、楽器の音色の変化に注目しよう。曲の構成をつかめるかな？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5BD95D-748A-0F46-0314-85C45FD9F42E}"/>
              </a:ext>
            </a:extLst>
          </p:cNvPr>
          <p:cNvSpPr txBox="1"/>
          <p:nvPr/>
        </p:nvSpPr>
        <p:spPr>
          <a:xfrm>
            <a:off x="562673" y="3266147"/>
            <a:ext cx="10810240" cy="8309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聴くポイント②</a:t>
            </a:r>
            <a:endParaRPr kumimoji="1" lang="en-US" altLang="ja-JP" sz="2400" dirty="0"/>
          </a:p>
          <a:p>
            <a:r>
              <a:rPr kumimoji="1" lang="ja-JP" altLang="en-US" sz="2400" dirty="0"/>
              <a:t>　さまざまな楽器の組み合わせによる、ひびきのよさや美しさに注目しよう。</a:t>
            </a: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BBD8F4EB-E4AC-68E4-8BA9-4C6C64BABCDE}"/>
              </a:ext>
            </a:extLst>
          </p:cNvPr>
          <p:cNvSpPr/>
          <p:nvPr/>
        </p:nvSpPr>
        <p:spPr>
          <a:xfrm>
            <a:off x="5454034" y="1317247"/>
            <a:ext cx="1027521" cy="49320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00400AA6-BD42-A81B-F4EC-F24043912326}"/>
              </a:ext>
            </a:extLst>
          </p:cNvPr>
          <p:cNvSpPr/>
          <p:nvPr/>
        </p:nvSpPr>
        <p:spPr>
          <a:xfrm>
            <a:off x="5479973" y="2690146"/>
            <a:ext cx="1027521" cy="54140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4571CF03-93DB-3978-E00C-B16601217558}"/>
              </a:ext>
            </a:extLst>
          </p:cNvPr>
          <p:cNvSpPr/>
          <p:nvPr/>
        </p:nvSpPr>
        <p:spPr>
          <a:xfrm>
            <a:off x="5479253" y="4135134"/>
            <a:ext cx="1027521" cy="85415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EB1D40F-F0C4-6F7B-FC6A-4D8AE9D8B0A6}"/>
              </a:ext>
            </a:extLst>
          </p:cNvPr>
          <p:cNvCxnSpPr/>
          <p:nvPr/>
        </p:nvCxnSpPr>
        <p:spPr>
          <a:xfrm>
            <a:off x="865761" y="4025106"/>
            <a:ext cx="37354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矢印: 下 11">
            <a:extLst>
              <a:ext uri="{FF2B5EF4-FFF2-40B4-BE49-F238E27FC236}">
                <a16:creationId xmlns:a16="http://schemas.microsoft.com/office/drawing/2014/main" id="{4C8A89E0-7590-B716-6375-02EE8318D01A}"/>
              </a:ext>
            </a:extLst>
          </p:cNvPr>
          <p:cNvSpPr/>
          <p:nvPr/>
        </p:nvSpPr>
        <p:spPr>
          <a:xfrm>
            <a:off x="2163451" y="4041174"/>
            <a:ext cx="589478" cy="5414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ADC1E2-0DFF-ED77-03C7-DABAD79CF7D6}"/>
              </a:ext>
            </a:extLst>
          </p:cNvPr>
          <p:cNvSpPr txBox="1"/>
          <p:nvPr/>
        </p:nvSpPr>
        <p:spPr>
          <a:xfrm>
            <a:off x="894295" y="4527623"/>
            <a:ext cx="409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オーケストラ演奏だからこそ！</a:t>
            </a:r>
          </a:p>
        </p:txBody>
      </p:sp>
    </p:spTree>
    <p:extLst>
      <p:ext uri="{BB962C8B-B14F-4D97-AF65-F5344CB8AC3E}">
        <p14:creationId xmlns:p14="http://schemas.microsoft.com/office/powerpoint/2010/main" val="158947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1E1011D1-548F-FF95-8A85-3F437FB73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093733"/>
              </p:ext>
            </p:extLst>
          </p:nvPr>
        </p:nvGraphicFramePr>
        <p:xfrm>
          <a:off x="252919" y="992666"/>
          <a:ext cx="11540013" cy="48385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4604">
                  <a:extLst>
                    <a:ext uri="{9D8B030D-6E8A-4147-A177-3AD203B41FA5}">
                      <a16:colId xmlns:a16="http://schemas.microsoft.com/office/drawing/2014/main" val="608470535"/>
                    </a:ext>
                  </a:extLst>
                </a:gridCol>
                <a:gridCol w="5222449">
                  <a:extLst>
                    <a:ext uri="{9D8B030D-6E8A-4147-A177-3AD203B41FA5}">
                      <a16:colId xmlns:a16="http://schemas.microsoft.com/office/drawing/2014/main" val="2555780369"/>
                    </a:ext>
                  </a:extLst>
                </a:gridCol>
                <a:gridCol w="5542960">
                  <a:extLst>
                    <a:ext uri="{9D8B030D-6E8A-4147-A177-3AD203B41FA5}">
                      <a16:colId xmlns:a16="http://schemas.microsoft.com/office/drawing/2014/main" val="3804334444"/>
                    </a:ext>
                  </a:extLst>
                </a:gridCol>
              </a:tblGrid>
              <a:tr h="5439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部分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主な旋律の楽譜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曲の感じや、主な旋律を演奏している楽器やきこえる音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924822"/>
                  </a:ext>
                </a:extLst>
              </a:tr>
              <a:tr h="85893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u="sng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ア｀①</a:t>
                      </a:r>
                      <a:endParaRPr kumimoji="1" lang="en-US" altLang="ja-JP" sz="2400" b="1" u="sng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62044"/>
                  </a:ext>
                </a:extLst>
              </a:tr>
              <a:tr h="85893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u="sng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ア②</a:t>
                      </a:r>
                      <a:endParaRPr kumimoji="1" lang="ja-JP" altLang="en-US" sz="2400" b="1" u="sng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896150"/>
                  </a:ext>
                </a:extLst>
              </a:tr>
              <a:tr h="85893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u="sng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  <a:hlinkClick r:id="rId4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ア③</a:t>
                      </a:r>
                      <a:endParaRPr kumimoji="1" lang="ja-JP" altLang="en-US" sz="2400" b="1" u="sng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645187"/>
                  </a:ext>
                </a:extLst>
              </a:tr>
              <a:tr h="85893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u="sng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  <a:hlinkClick r:id="rId5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ア④</a:t>
                      </a:r>
                      <a:endParaRPr kumimoji="1" lang="ja-JP" altLang="en-US" sz="2400" b="1" u="sng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861269"/>
                  </a:ext>
                </a:extLst>
              </a:tr>
              <a:tr h="85893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u="sng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  <a:hlinkClick r:id="rId6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イ</a:t>
                      </a:r>
                      <a:endParaRPr kumimoji="1" lang="ja-JP" altLang="en-US" sz="2400" b="1" u="sng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B9FAF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116558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392A9F-24CE-DBE1-A569-1BC062AED589}"/>
              </a:ext>
            </a:extLst>
          </p:cNvPr>
          <p:cNvSpPr txBox="1"/>
          <p:nvPr/>
        </p:nvSpPr>
        <p:spPr>
          <a:xfrm>
            <a:off x="254524" y="188536"/>
            <a:ext cx="2819416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ワークシート（１）　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C33C87A-50C1-2EB5-718A-F949C64EB0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EEF2F5"/>
              </a:clrFrom>
              <a:clrTo>
                <a:srgbClr val="EEF2F5">
                  <a:alpha val="0"/>
                </a:srgbClr>
              </a:clrTo>
            </a:clrChange>
            <a:biLevel thresh="50000"/>
          </a:blip>
          <a:srcRect b="47423"/>
          <a:stretch/>
        </p:blipFill>
        <p:spPr>
          <a:xfrm>
            <a:off x="1088790" y="1621409"/>
            <a:ext cx="5195672" cy="162141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8FD573F-3285-98E0-EB78-B8BF33167D0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EEF2F5"/>
              </a:clrFrom>
              <a:clrTo>
                <a:srgbClr val="EEF2F5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088790" y="4933914"/>
            <a:ext cx="5081048" cy="95784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D80E40D-AF49-9D38-B91F-39CFDBF42A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EEF2F5"/>
              </a:clrFrom>
              <a:clrTo>
                <a:srgbClr val="EEF2F5">
                  <a:alpha val="0"/>
                </a:srgbClr>
              </a:clrTo>
            </a:clrChange>
            <a:biLevel thresh="50000"/>
          </a:blip>
          <a:srcRect t="52797"/>
          <a:stretch/>
        </p:blipFill>
        <p:spPr>
          <a:xfrm>
            <a:off x="1088790" y="3411955"/>
            <a:ext cx="5195672" cy="150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1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フキダシのイラスト「ノーマル」">
            <a:extLst>
              <a:ext uri="{FF2B5EF4-FFF2-40B4-BE49-F238E27FC236}">
                <a16:creationId xmlns:a16="http://schemas.microsoft.com/office/drawing/2014/main" id="{07C6DAD8-873B-578E-F4B6-B82B7D960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162" y="2772383"/>
            <a:ext cx="3721374" cy="13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392A9F-24CE-DBE1-A569-1BC062AED589}"/>
              </a:ext>
            </a:extLst>
          </p:cNvPr>
          <p:cNvSpPr txBox="1"/>
          <p:nvPr/>
        </p:nvSpPr>
        <p:spPr>
          <a:xfrm>
            <a:off x="254523" y="188536"/>
            <a:ext cx="2770779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ワークシート（２）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E3C7B112-24AE-3A1D-BA56-DA919B47A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056577"/>
              </p:ext>
            </p:extLst>
          </p:nvPr>
        </p:nvGraphicFramePr>
        <p:xfrm>
          <a:off x="1866629" y="1468695"/>
          <a:ext cx="8127997" cy="10507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2368">
                  <a:extLst>
                    <a:ext uri="{9D8B030D-6E8A-4147-A177-3AD203B41FA5}">
                      <a16:colId xmlns:a16="http://schemas.microsoft.com/office/drawing/2014/main" val="4074316374"/>
                    </a:ext>
                  </a:extLst>
                </a:gridCol>
                <a:gridCol w="747852">
                  <a:extLst>
                    <a:ext uri="{9D8B030D-6E8A-4147-A177-3AD203B41FA5}">
                      <a16:colId xmlns:a16="http://schemas.microsoft.com/office/drawing/2014/main" val="4104635118"/>
                    </a:ext>
                  </a:extLst>
                </a:gridCol>
                <a:gridCol w="1328765">
                  <a:extLst>
                    <a:ext uri="{9D8B030D-6E8A-4147-A177-3AD203B41FA5}">
                      <a16:colId xmlns:a16="http://schemas.microsoft.com/office/drawing/2014/main" val="104798575"/>
                    </a:ext>
                  </a:extLst>
                </a:gridCol>
                <a:gridCol w="724356">
                  <a:extLst>
                    <a:ext uri="{9D8B030D-6E8A-4147-A177-3AD203B41FA5}">
                      <a16:colId xmlns:a16="http://schemas.microsoft.com/office/drawing/2014/main" val="2915098996"/>
                    </a:ext>
                  </a:extLst>
                </a:gridCol>
                <a:gridCol w="1362227">
                  <a:extLst>
                    <a:ext uri="{9D8B030D-6E8A-4147-A177-3AD203B41FA5}">
                      <a16:colId xmlns:a16="http://schemas.microsoft.com/office/drawing/2014/main" val="1781572494"/>
                    </a:ext>
                  </a:extLst>
                </a:gridCol>
                <a:gridCol w="643369">
                  <a:extLst>
                    <a:ext uri="{9D8B030D-6E8A-4147-A177-3AD203B41FA5}">
                      <a16:colId xmlns:a16="http://schemas.microsoft.com/office/drawing/2014/main" val="2496688978"/>
                    </a:ext>
                  </a:extLst>
                </a:gridCol>
                <a:gridCol w="1939060">
                  <a:extLst>
                    <a:ext uri="{9D8B030D-6E8A-4147-A177-3AD203B41FA5}">
                      <a16:colId xmlns:a16="http://schemas.microsoft.com/office/drawing/2014/main" val="2476213967"/>
                    </a:ext>
                  </a:extLst>
                </a:gridCol>
              </a:tblGrid>
              <a:tr h="1050765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終わりの部分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1255142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82A8F3-DB84-E265-9866-39826C0204C2}"/>
              </a:ext>
            </a:extLst>
          </p:cNvPr>
          <p:cNvSpPr txBox="1"/>
          <p:nvPr/>
        </p:nvSpPr>
        <p:spPr>
          <a:xfrm>
            <a:off x="877093" y="828615"/>
            <a:ext cx="3364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『</a:t>
            </a:r>
            <a:r>
              <a:rPr kumimoji="1" lang="ja-JP" altLang="en-US" sz="2800" dirty="0"/>
              <a:t>木星</a:t>
            </a:r>
            <a:r>
              <a:rPr kumimoji="1" lang="en-US" altLang="ja-JP" sz="2800" dirty="0"/>
              <a:t>』</a:t>
            </a:r>
            <a:r>
              <a:rPr kumimoji="1" lang="ja-JP" altLang="en-US" sz="2800" dirty="0"/>
              <a:t>の曲の構成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3B1C1A5-D384-209A-7ACE-C81B5D3715BC}"/>
              </a:ext>
            </a:extLst>
          </p:cNvPr>
          <p:cNvSpPr txBox="1"/>
          <p:nvPr/>
        </p:nvSpPr>
        <p:spPr>
          <a:xfrm>
            <a:off x="5718224" y="859392"/>
            <a:ext cx="488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※ </a:t>
            </a:r>
            <a:r>
              <a:rPr kumimoji="1" lang="ja-JP" altLang="en-US" sz="2400" dirty="0"/>
              <a:t>□に ア か イ を入れましょう</a:t>
            </a: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F9CF7E1F-F76D-6270-2727-C0B5D5884B17}"/>
              </a:ext>
            </a:extLst>
          </p:cNvPr>
          <p:cNvSpPr/>
          <p:nvPr/>
        </p:nvSpPr>
        <p:spPr>
          <a:xfrm>
            <a:off x="3258766" y="1877439"/>
            <a:ext cx="693879" cy="30167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9237B409-7810-3630-8B4A-33C3355FA27D}"/>
              </a:ext>
            </a:extLst>
          </p:cNvPr>
          <p:cNvSpPr/>
          <p:nvPr/>
        </p:nvSpPr>
        <p:spPr>
          <a:xfrm>
            <a:off x="7424367" y="1903379"/>
            <a:ext cx="625227" cy="30167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35D73EFD-2A5F-8591-0695-4675A95C50DA}"/>
              </a:ext>
            </a:extLst>
          </p:cNvPr>
          <p:cNvSpPr/>
          <p:nvPr/>
        </p:nvSpPr>
        <p:spPr>
          <a:xfrm>
            <a:off x="5341566" y="1903379"/>
            <a:ext cx="693879" cy="30167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8B613733-DACA-5A19-0E71-74B35C3EDCE7}"/>
              </a:ext>
            </a:extLst>
          </p:cNvPr>
          <p:cNvCxnSpPr>
            <a:cxnSpLocks/>
          </p:cNvCxnSpPr>
          <p:nvPr/>
        </p:nvCxnSpPr>
        <p:spPr>
          <a:xfrm flipV="1">
            <a:off x="2587557" y="2592052"/>
            <a:ext cx="0" cy="6913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240CB5F0-8C17-5AD7-5783-06D5534C8DCC}"/>
              </a:ext>
            </a:extLst>
          </p:cNvPr>
          <p:cNvCxnSpPr>
            <a:cxnSpLocks/>
          </p:cNvCxnSpPr>
          <p:nvPr/>
        </p:nvCxnSpPr>
        <p:spPr>
          <a:xfrm flipV="1">
            <a:off x="6874213" y="2592052"/>
            <a:ext cx="0" cy="6913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表 19">
            <a:extLst>
              <a:ext uri="{FF2B5EF4-FFF2-40B4-BE49-F238E27FC236}">
                <a16:creationId xmlns:a16="http://schemas.microsoft.com/office/drawing/2014/main" id="{9A2D8BA1-CA8D-B979-06F3-A045C8ED5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530449"/>
              </p:ext>
            </p:extLst>
          </p:nvPr>
        </p:nvGraphicFramePr>
        <p:xfrm>
          <a:off x="1690993" y="4260826"/>
          <a:ext cx="8128000" cy="19551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613621141"/>
                    </a:ext>
                  </a:extLst>
                </a:gridCol>
              </a:tblGrid>
              <a:tr h="195514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99497"/>
                  </a:ext>
                </a:extLst>
              </a:tr>
            </a:tbl>
          </a:graphicData>
        </a:graphic>
      </p:graphicFrame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C23C2C21-5B76-EEF8-4074-EF2D8A06822A}"/>
              </a:ext>
            </a:extLst>
          </p:cNvPr>
          <p:cNvCxnSpPr>
            <a:cxnSpLocks/>
          </p:cNvCxnSpPr>
          <p:nvPr/>
        </p:nvCxnSpPr>
        <p:spPr>
          <a:xfrm>
            <a:off x="2548645" y="3249034"/>
            <a:ext cx="432556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815736E5-1494-43E0-18E0-E63037BFBC65}"/>
              </a:ext>
            </a:extLst>
          </p:cNvPr>
          <p:cNvCxnSpPr>
            <a:cxnSpLocks/>
          </p:cNvCxnSpPr>
          <p:nvPr/>
        </p:nvCxnSpPr>
        <p:spPr>
          <a:xfrm>
            <a:off x="4627121" y="3268490"/>
            <a:ext cx="0" cy="46692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01181B2-3F91-CBCF-C505-3730BE571A8A}"/>
              </a:ext>
            </a:extLst>
          </p:cNvPr>
          <p:cNvSpPr txBox="1"/>
          <p:nvPr/>
        </p:nvSpPr>
        <p:spPr>
          <a:xfrm>
            <a:off x="1639912" y="3754988"/>
            <a:ext cx="7870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※ </a:t>
            </a:r>
            <a:r>
              <a:rPr kumimoji="1" lang="ja-JP" altLang="en-US" sz="2400" dirty="0"/>
              <a:t>２つの部分をききくらべて、気付いたことを記入しましょう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CD2F2E8-E783-F6DE-01A7-24E64C258F7A}"/>
              </a:ext>
            </a:extLst>
          </p:cNvPr>
          <p:cNvSpPr txBox="1"/>
          <p:nvPr/>
        </p:nvSpPr>
        <p:spPr>
          <a:xfrm>
            <a:off x="8667348" y="3064484"/>
            <a:ext cx="331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演奏している楽器は同じかな？</a:t>
            </a:r>
            <a:endParaRPr kumimoji="1" lang="en-US" altLang="ja-JP" dirty="0"/>
          </a:p>
          <a:p>
            <a:r>
              <a:rPr kumimoji="1" lang="ja-JP" altLang="en-US" dirty="0"/>
              <a:t>きこえ方は同じかな？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91258011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425</TotalTime>
  <Words>416</Words>
  <Application>Microsoft Office PowerPoint</Application>
  <PresentationFormat>ワイド画面</PresentationFormat>
  <Paragraphs>75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9" baseType="lpstr">
      <vt:lpstr>Calibri</vt:lpstr>
      <vt:lpstr>Calibri Light</vt:lpstr>
      <vt:lpstr>レトロスペクト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fukumura yoshie</dc:creator>
  <cp:lastModifiedBy>カブト セキネ</cp:lastModifiedBy>
  <cp:revision>4</cp:revision>
  <dcterms:created xsi:type="dcterms:W3CDTF">2024-04-09T11:14:08Z</dcterms:created>
  <dcterms:modified xsi:type="dcterms:W3CDTF">2024-05-13T03:15:57Z</dcterms:modified>
</cp:coreProperties>
</file>