
<file path=[Content_Types].xml><?xml version="1.0" encoding="utf-8"?>
<Types xmlns="http://schemas.openxmlformats.org/package/2006/content-types">
  <Default Extension="jpeg" ContentType="image/jpeg"/>
  <Default Extension="mp3" ContentType="audio/m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68" r:id="rId4"/>
    <p:sldId id="266" r:id="rId5"/>
    <p:sldId id="269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71" autoAdjust="0"/>
    <p:restoredTop sz="94404" autoAdjust="0"/>
  </p:normalViewPr>
  <p:slideViewPr>
    <p:cSldViewPr snapToGrid="0">
      <p:cViewPr>
        <p:scale>
          <a:sx n="80" d="100"/>
          <a:sy n="80" d="100"/>
        </p:scale>
        <p:origin x="4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FB21B8-9073-4D1A-98AC-98B9C03317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CB42BB8-96FA-4C30-A695-BC24B4A700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B660A14-43D1-4B38-8414-E1C790354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8CC0E-182A-4E02-BFEE-74D638F485D5}" type="datetimeFigureOut">
              <a:rPr kumimoji="1" lang="ja-JP" altLang="en-US" smtClean="0"/>
              <a:t>2024/3/17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721FF7B-8FCE-4ED1-8ED3-CF7DDF580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AD5BD27-9AC2-40B9-8207-00B46DA67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4E745-0CC0-4693-A615-0ED780500B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6307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601C4E0-50BA-40BD-8EDE-C8399A0C9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E3E825E-E295-4BCB-8D3C-38C67CAF35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9D012D0-C2E1-4295-95D4-B3A237DA2B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8CC0E-182A-4E02-BFEE-74D638F485D5}" type="datetimeFigureOut">
              <a:rPr kumimoji="1" lang="ja-JP" altLang="en-US" smtClean="0"/>
              <a:t>2024/3/17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24AC8D6-6C34-451B-90C1-EB0C8611E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BFBD0E4-3CA7-4BB8-B768-BCAC213E5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4E745-0CC0-4693-A615-0ED780500B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3743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C4D24A7-B70F-4A26-A831-ECB31616F5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E95EB1A-66E4-420C-B2C5-1883A36872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87CD421-D792-4BA4-9C36-0E19C37CE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8CC0E-182A-4E02-BFEE-74D638F485D5}" type="datetimeFigureOut">
              <a:rPr kumimoji="1" lang="ja-JP" altLang="en-US" smtClean="0"/>
              <a:t>2024/3/17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987DB53-50C3-4288-8D6D-9CD3C13C6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C52A394-708C-4905-95D6-4AABCDF77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4E745-0CC0-4693-A615-0ED780500B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0991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CDEF26-05BF-4C39-98F0-697DE8440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7C706D4-D224-436E-B19D-6EAA574E61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D7D182D-BE04-47A1-93C7-71C568672D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8CC0E-182A-4E02-BFEE-74D638F485D5}" type="datetimeFigureOut">
              <a:rPr kumimoji="1" lang="ja-JP" altLang="en-US" smtClean="0"/>
              <a:t>2024/3/17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A5D183-7471-40EB-AB25-2C395D309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85C9459-6D67-4285-A464-A66625190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4E745-0CC0-4693-A615-0ED780500B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6431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8D62AD-7C95-49C9-8232-2FDD238B6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CCDEEC3-E055-434B-ADF5-DAED8CD33D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8F20E46-5F16-44BC-A47D-8CDD5AFE1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8CC0E-182A-4E02-BFEE-74D638F485D5}" type="datetimeFigureOut">
              <a:rPr kumimoji="1" lang="ja-JP" altLang="en-US" smtClean="0"/>
              <a:t>2024/3/17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93FBF8D-1837-4D1D-AA3F-5F4E562C9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B2F4705-127E-41C7-A430-1AFD0E3E9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4E745-0CC0-4693-A615-0ED780500B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4494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7F103AA-CD1B-4619-8A8A-B5A360AD1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D240E86-A49A-4F2C-AB9A-7C600698C0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ED91EF3-A661-4746-8052-BA6BFBF200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97571F3-B9E9-4195-9343-C166CA268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8CC0E-182A-4E02-BFEE-74D638F485D5}" type="datetimeFigureOut">
              <a:rPr kumimoji="1" lang="ja-JP" altLang="en-US" smtClean="0"/>
              <a:t>2024/3/17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4B5BDC0-66DC-4119-9ECF-EB7CE54E0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43CE107-BBF2-4602-A887-AA8356734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4E745-0CC0-4693-A615-0ED780500B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948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230098-CE8B-41AA-B78F-5219FDAF5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924846B-7160-4C12-8AD4-1DFFB3D4C3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506B162-3E9F-4AB1-9C66-79524B988F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F5C5745-7B46-47A2-9477-E9A1B71A22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FB79A29-E4C0-467F-B320-37FCA126D7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724D7DF-2618-48D4-BF91-5AF855F5C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8CC0E-182A-4E02-BFEE-74D638F485D5}" type="datetimeFigureOut">
              <a:rPr kumimoji="1" lang="ja-JP" altLang="en-US" smtClean="0"/>
              <a:t>2024/3/17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38F503F-7B0A-447C-BCBD-88E490F27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24C5675-CEA1-4B92-8445-D5F41389B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4E745-0CC0-4693-A615-0ED780500B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5598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B6E373-8FF5-4CC5-AEDF-5EA258B9B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2AAB72C-9B5F-4F99-A20E-8C38E1E2F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8CC0E-182A-4E02-BFEE-74D638F485D5}" type="datetimeFigureOut">
              <a:rPr kumimoji="1" lang="ja-JP" altLang="en-US" smtClean="0"/>
              <a:t>2024/3/17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110D660-1EC0-469F-B3A3-0A4E31935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6FCD222-C491-493F-BF01-19A5085B2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4E745-0CC0-4693-A615-0ED780500B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5111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1A658FA-8458-4BB7-AE96-F411247D0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8CC0E-182A-4E02-BFEE-74D638F485D5}" type="datetimeFigureOut">
              <a:rPr kumimoji="1" lang="ja-JP" altLang="en-US" smtClean="0"/>
              <a:t>2024/3/17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2C4998F-0F49-4C53-9B54-35172ACEA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472E54B-FD65-4D41-B7EC-1D04745D9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4E745-0CC0-4693-A615-0ED780500B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3983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D3BAA4D-5B6A-4983-8AFC-86ECAE046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C1CCB7A-9270-4BDC-A255-AF22F1E8F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A37E67E-025D-4A8E-B859-AC9364CAA2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FC418E9-46D9-4D5C-B728-C06765FC5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8CC0E-182A-4E02-BFEE-74D638F485D5}" type="datetimeFigureOut">
              <a:rPr kumimoji="1" lang="ja-JP" altLang="en-US" smtClean="0"/>
              <a:t>2024/3/17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55DA29B-5A6C-4F11-A057-C43D519B9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92AE4D8-035B-4825-9BBD-D16FC6577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4E745-0CC0-4693-A615-0ED780500B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179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AE9776-11B2-4920-A001-AECC58368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3F888C1B-5D3F-4809-A233-56E30DE6DC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05BC2AF-C281-4207-A4B7-A810DB0757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FC214BF-8721-4801-84A1-8C6113E82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8CC0E-182A-4E02-BFEE-74D638F485D5}" type="datetimeFigureOut">
              <a:rPr kumimoji="1" lang="ja-JP" altLang="en-US" smtClean="0"/>
              <a:t>2024/3/17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753CF9D-C5AE-44A1-A2D7-81B7905C7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3063A27-8149-4DEC-BD0A-AE7420B5F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4E745-0CC0-4693-A615-0ED780500B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2087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B8A9565-20A2-4190-BB39-A1CE34E3A5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D770C6F-0656-4E8B-8F9C-D9795D80A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830EAA7-8546-48F3-8C03-6A06912D77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8CC0E-182A-4E02-BFEE-74D638F485D5}" type="datetimeFigureOut">
              <a:rPr kumimoji="1" lang="ja-JP" altLang="en-US" smtClean="0"/>
              <a:t>2024/3/17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4E7EDBA-F712-4DE5-9219-ED7CD0FAB1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245EC9F-03DC-48C4-8AF4-3BC81F0D0C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24E745-0CC0-4693-A615-0ED780500B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4663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3.png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slide" Target="slide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Relationship Id="rId9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6.png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image" Target="../media/image4.jpeg"/><Relationship Id="rId5" Type="http://schemas.openxmlformats.org/officeDocument/2006/relationships/image" Target="../media/image5.png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6.png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image" Target="../media/image4.jpeg"/><Relationship Id="rId11" Type="http://schemas.openxmlformats.org/officeDocument/2006/relationships/image" Target="../media/image3.png"/><Relationship Id="rId5" Type="http://schemas.openxmlformats.org/officeDocument/2006/relationships/image" Target="../media/image5.png"/><Relationship Id="rId10" Type="http://schemas.openxmlformats.org/officeDocument/2006/relationships/slide" Target="slide1.xml"/><Relationship Id="rId4" Type="http://schemas.openxmlformats.org/officeDocument/2006/relationships/image" Target="../media/image1.jpeg"/><Relationship Id="rId9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7.png"/><Relationship Id="rId7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slide" Target="slide1.xml"/><Relationship Id="rId10" Type="http://schemas.openxmlformats.org/officeDocument/2006/relationships/image" Target="../media/image11.jpeg"/><Relationship Id="rId4" Type="http://schemas.openxmlformats.org/officeDocument/2006/relationships/image" Target="../media/image2.png"/><Relationship Id="rId9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6.png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image" Target="../media/image4.jpeg"/><Relationship Id="rId11" Type="http://schemas.openxmlformats.org/officeDocument/2006/relationships/image" Target="../media/image3.png"/><Relationship Id="rId5" Type="http://schemas.openxmlformats.org/officeDocument/2006/relationships/image" Target="../media/image5.png"/><Relationship Id="rId10" Type="http://schemas.openxmlformats.org/officeDocument/2006/relationships/slide" Target="slide1.xml"/><Relationship Id="rId4" Type="http://schemas.openxmlformats.org/officeDocument/2006/relationships/image" Target="../media/image1.jpeg"/><Relationship Id="rId9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62" name="表 1061">
            <a:extLst>
              <a:ext uri="{FF2B5EF4-FFF2-40B4-BE49-F238E27FC236}">
                <a16:creationId xmlns:a16="http://schemas.microsoft.com/office/drawing/2014/main" id="{58DEA14D-B657-2DFC-E622-EC7C719D08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4459301"/>
              </p:ext>
            </p:extLst>
          </p:nvPr>
        </p:nvGraphicFramePr>
        <p:xfrm>
          <a:off x="2282265" y="5597273"/>
          <a:ext cx="8037652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9413">
                  <a:extLst>
                    <a:ext uri="{9D8B030D-6E8A-4147-A177-3AD203B41FA5}">
                      <a16:colId xmlns:a16="http://schemas.microsoft.com/office/drawing/2014/main" val="1089147091"/>
                    </a:ext>
                  </a:extLst>
                </a:gridCol>
                <a:gridCol w="2009413">
                  <a:extLst>
                    <a:ext uri="{9D8B030D-6E8A-4147-A177-3AD203B41FA5}">
                      <a16:colId xmlns:a16="http://schemas.microsoft.com/office/drawing/2014/main" val="1361150435"/>
                    </a:ext>
                  </a:extLst>
                </a:gridCol>
                <a:gridCol w="2009413">
                  <a:extLst>
                    <a:ext uri="{9D8B030D-6E8A-4147-A177-3AD203B41FA5}">
                      <a16:colId xmlns:a16="http://schemas.microsoft.com/office/drawing/2014/main" val="240832525"/>
                    </a:ext>
                  </a:extLst>
                </a:gridCol>
                <a:gridCol w="2009413">
                  <a:extLst>
                    <a:ext uri="{9D8B030D-6E8A-4147-A177-3AD203B41FA5}">
                      <a16:colId xmlns:a16="http://schemas.microsoft.com/office/drawing/2014/main" val="675082567"/>
                    </a:ext>
                  </a:extLst>
                </a:gridCol>
              </a:tblGrid>
              <a:tr h="521539">
                <a:tc>
                  <a:txBody>
                    <a:bodyPr/>
                    <a:lstStyle/>
                    <a:p>
                      <a:r>
                        <a:rPr kumimoji="1" lang="ja-JP" altLang="en-US" sz="4000" b="1" dirty="0">
                          <a:ln>
                            <a:solidFill>
                              <a:schemeClr val="accent2"/>
                            </a:solidFill>
                          </a:ln>
                          <a:solidFill>
                            <a:schemeClr val="accent2"/>
                          </a:solidFill>
                          <a:latin typeface="HG丸ｺﾞｼｯｸM-PRO" panose="020F0400000000000000" pitchFamily="50" charset="-128"/>
                          <a:ea typeface="HG丸ｺﾞｼｯｸM-PRO" panose="020F0400000000000000" pitchFamily="50" charset="-128"/>
                        </a:rPr>
                        <a:t>●</a:t>
                      </a:r>
                      <a:endParaRPr kumimoji="1" lang="ja-JP" altLang="en-US" sz="4000" b="1" dirty="0">
                        <a:ln>
                          <a:solidFill>
                            <a:schemeClr val="accent2"/>
                          </a:solidFill>
                        </a:ln>
                        <a:noFill/>
                        <a:latin typeface="HG丸ｺﾞｼｯｸM-PRO" panose="020F0400000000000000" pitchFamily="50" charset="-128"/>
                        <a:ea typeface="HG丸ｺﾞｼｯｸM-PRO" panose="020F0400000000000000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4000" b="1" dirty="0">
                          <a:ln>
                            <a:solidFill>
                              <a:schemeClr val="accent2"/>
                            </a:solidFill>
                          </a:ln>
                          <a:solidFill>
                            <a:schemeClr val="accent2"/>
                          </a:solidFill>
                          <a:latin typeface="HG丸ｺﾞｼｯｸM-PRO" panose="020F0400000000000000" pitchFamily="50" charset="-128"/>
                          <a:ea typeface="HG丸ｺﾞｼｯｸM-PRO" panose="020F0400000000000000" pitchFamily="50" charset="-128"/>
                        </a:rPr>
                        <a:t>●</a:t>
                      </a:r>
                      <a:endParaRPr kumimoji="1" lang="ja-JP" altLang="en-US" sz="4000" b="1" dirty="0">
                        <a:ln>
                          <a:solidFill>
                            <a:schemeClr val="accent2"/>
                          </a:solidFill>
                        </a:ln>
                        <a:noFill/>
                        <a:latin typeface="HG丸ｺﾞｼｯｸM-PRO" panose="020F0400000000000000" pitchFamily="50" charset="-128"/>
                        <a:ea typeface="HG丸ｺﾞｼｯｸM-PRO" panose="020F0400000000000000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4000" b="1" dirty="0">
                          <a:ln>
                            <a:solidFill>
                              <a:schemeClr val="accent2"/>
                            </a:solidFill>
                          </a:ln>
                          <a:solidFill>
                            <a:schemeClr val="accent2"/>
                          </a:solidFill>
                          <a:latin typeface="HG丸ｺﾞｼｯｸM-PRO" panose="020F0400000000000000" pitchFamily="50" charset="-128"/>
                          <a:ea typeface="HG丸ｺﾞｼｯｸM-PRO" panose="020F0400000000000000" pitchFamily="50" charset="-128"/>
                        </a:rPr>
                        <a:t>●</a:t>
                      </a:r>
                      <a:endParaRPr kumimoji="1" lang="ja-JP" altLang="en-US" sz="4000" b="1" dirty="0">
                        <a:ln>
                          <a:solidFill>
                            <a:schemeClr val="accent2"/>
                          </a:solidFill>
                        </a:ln>
                        <a:noFill/>
                        <a:latin typeface="HG丸ｺﾞｼｯｸM-PRO" panose="020F0400000000000000" pitchFamily="50" charset="-128"/>
                        <a:ea typeface="HG丸ｺﾞｼｯｸM-PRO" panose="020F0400000000000000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4000" b="1" dirty="0">
                          <a:ln>
                            <a:solidFill>
                              <a:schemeClr val="accent2"/>
                            </a:solidFill>
                          </a:ln>
                          <a:solidFill>
                            <a:schemeClr val="accent2"/>
                          </a:solidFill>
                          <a:latin typeface="HG丸ｺﾞｼｯｸM-PRO" panose="020F0400000000000000" pitchFamily="50" charset="-128"/>
                          <a:ea typeface="HG丸ｺﾞｼｯｸM-PRO" panose="020F0400000000000000" pitchFamily="50" charset="-128"/>
                        </a:rPr>
                        <a:t>●</a:t>
                      </a:r>
                      <a:endParaRPr kumimoji="1" lang="ja-JP" altLang="en-US" sz="4000" b="1" dirty="0">
                        <a:ln>
                          <a:solidFill>
                            <a:schemeClr val="accent2"/>
                          </a:solidFill>
                        </a:ln>
                        <a:noFill/>
                        <a:latin typeface="HG丸ｺﾞｼｯｸM-PRO" panose="020F0400000000000000" pitchFamily="50" charset="-128"/>
                        <a:ea typeface="HG丸ｺﾞｼｯｸM-PRO" panose="020F0400000000000000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1625815"/>
                  </a:ext>
                </a:extLst>
              </a:tr>
            </a:tbl>
          </a:graphicData>
        </a:graphic>
      </p:graphicFrame>
      <p:graphicFrame>
        <p:nvGraphicFramePr>
          <p:cNvPr id="1047" name="表 1046">
            <a:extLst>
              <a:ext uri="{FF2B5EF4-FFF2-40B4-BE49-F238E27FC236}">
                <a16:creationId xmlns:a16="http://schemas.microsoft.com/office/drawing/2014/main" id="{5EAD282E-4B8A-44D3-4E58-1910988264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1914389"/>
              </p:ext>
            </p:extLst>
          </p:nvPr>
        </p:nvGraphicFramePr>
        <p:xfrm>
          <a:off x="2282265" y="2866424"/>
          <a:ext cx="8037652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9413">
                  <a:extLst>
                    <a:ext uri="{9D8B030D-6E8A-4147-A177-3AD203B41FA5}">
                      <a16:colId xmlns:a16="http://schemas.microsoft.com/office/drawing/2014/main" val="1089147091"/>
                    </a:ext>
                  </a:extLst>
                </a:gridCol>
                <a:gridCol w="2009413">
                  <a:extLst>
                    <a:ext uri="{9D8B030D-6E8A-4147-A177-3AD203B41FA5}">
                      <a16:colId xmlns:a16="http://schemas.microsoft.com/office/drawing/2014/main" val="1361150435"/>
                    </a:ext>
                  </a:extLst>
                </a:gridCol>
                <a:gridCol w="2009413">
                  <a:extLst>
                    <a:ext uri="{9D8B030D-6E8A-4147-A177-3AD203B41FA5}">
                      <a16:colId xmlns:a16="http://schemas.microsoft.com/office/drawing/2014/main" val="240832525"/>
                    </a:ext>
                  </a:extLst>
                </a:gridCol>
                <a:gridCol w="2009413">
                  <a:extLst>
                    <a:ext uri="{9D8B030D-6E8A-4147-A177-3AD203B41FA5}">
                      <a16:colId xmlns:a16="http://schemas.microsoft.com/office/drawing/2014/main" val="675082567"/>
                    </a:ext>
                  </a:extLst>
                </a:gridCol>
              </a:tblGrid>
              <a:tr h="521539">
                <a:tc>
                  <a:txBody>
                    <a:bodyPr/>
                    <a:lstStyle/>
                    <a:p>
                      <a:r>
                        <a:rPr kumimoji="1" lang="ja-JP" altLang="en-US" sz="4000" b="1" dirty="0">
                          <a:ln>
                            <a:solidFill>
                              <a:schemeClr val="accent2"/>
                            </a:solidFill>
                          </a:ln>
                          <a:solidFill>
                            <a:schemeClr val="accent2"/>
                          </a:solidFill>
                          <a:latin typeface="HG丸ｺﾞｼｯｸM-PRO" panose="020F0400000000000000" pitchFamily="50" charset="-128"/>
                          <a:ea typeface="HG丸ｺﾞｼｯｸM-PRO" panose="020F0400000000000000" pitchFamily="50" charset="-128"/>
                        </a:rPr>
                        <a:t>●</a:t>
                      </a:r>
                      <a:endParaRPr kumimoji="1" lang="ja-JP" altLang="en-US" sz="4000" b="1" dirty="0">
                        <a:ln>
                          <a:solidFill>
                            <a:schemeClr val="accent2"/>
                          </a:solidFill>
                        </a:ln>
                        <a:noFill/>
                        <a:latin typeface="HG丸ｺﾞｼｯｸM-PRO" panose="020F0400000000000000" pitchFamily="50" charset="-128"/>
                        <a:ea typeface="HG丸ｺﾞｼｯｸM-PRO" panose="020F0400000000000000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4000" b="1" dirty="0">
                          <a:ln>
                            <a:solidFill>
                              <a:schemeClr val="accent2"/>
                            </a:solidFill>
                          </a:ln>
                          <a:solidFill>
                            <a:schemeClr val="accent2"/>
                          </a:solidFill>
                          <a:latin typeface="HG丸ｺﾞｼｯｸM-PRO" panose="020F0400000000000000" pitchFamily="50" charset="-128"/>
                          <a:ea typeface="HG丸ｺﾞｼｯｸM-PRO" panose="020F0400000000000000" pitchFamily="50" charset="-128"/>
                        </a:rPr>
                        <a:t>●</a:t>
                      </a:r>
                      <a:endParaRPr kumimoji="1" lang="ja-JP" altLang="en-US" sz="4000" b="1" dirty="0">
                        <a:ln>
                          <a:solidFill>
                            <a:schemeClr val="accent2"/>
                          </a:solidFill>
                        </a:ln>
                        <a:noFill/>
                        <a:latin typeface="HG丸ｺﾞｼｯｸM-PRO" panose="020F0400000000000000" pitchFamily="50" charset="-128"/>
                        <a:ea typeface="HG丸ｺﾞｼｯｸM-PRO" panose="020F0400000000000000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4000" b="1" dirty="0">
                          <a:ln>
                            <a:solidFill>
                              <a:schemeClr val="accent2"/>
                            </a:solidFill>
                          </a:ln>
                          <a:solidFill>
                            <a:schemeClr val="accent2"/>
                          </a:solidFill>
                          <a:latin typeface="HG丸ｺﾞｼｯｸM-PRO" panose="020F0400000000000000" pitchFamily="50" charset="-128"/>
                          <a:ea typeface="HG丸ｺﾞｼｯｸM-PRO" panose="020F0400000000000000" pitchFamily="50" charset="-128"/>
                        </a:rPr>
                        <a:t>●</a:t>
                      </a:r>
                      <a:endParaRPr kumimoji="1" lang="ja-JP" altLang="en-US" sz="4000" b="1" dirty="0">
                        <a:ln>
                          <a:solidFill>
                            <a:schemeClr val="accent2"/>
                          </a:solidFill>
                        </a:ln>
                        <a:noFill/>
                        <a:latin typeface="HG丸ｺﾞｼｯｸM-PRO" panose="020F0400000000000000" pitchFamily="50" charset="-128"/>
                        <a:ea typeface="HG丸ｺﾞｼｯｸM-PRO" panose="020F0400000000000000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4000" b="1" dirty="0">
                          <a:ln>
                            <a:solidFill>
                              <a:schemeClr val="accent2"/>
                            </a:solidFill>
                          </a:ln>
                          <a:solidFill>
                            <a:schemeClr val="accent2"/>
                          </a:solidFill>
                          <a:latin typeface="HG丸ｺﾞｼｯｸM-PRO" panose="020F0400000000000000" pitchFamily="50" charset="-128"/>
                          <a:ea typeface="HG丸ｺﾞｼｯｸM-PRO" panose="020F0400000000000000" pitchFamily="50" charset="-128"/>
                        </a:rPr>
                        <a:t>●</a:t>
                      </a:r>
                      <a:endParaRPr kumimoji="1" lang="ja-JP" altLang="en-US" sz="4000" b="1" dirty="0">
                        <a:ln>
                          <a:solidFill>
                            <a:schemeClr val="accent2"/>
                          </a:solidFill>
                        </a:ln>
                        <a:noFill/>
                        <a:latin typeface="HG丸ｺﾞｼｯｸM-PRO" panose="020F0400000000000000" pitchFamily="50" charset="-128"/>
                        <a:ea typeface="HG丸ｺﾞｼｯｸM-PRO" panose="020F0400000000000000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1625815"/>
                  </a:ext>
                </a:extLst>
              </a:tr>
            </a:tbl>
          </a:graphicData>
        </a:graphic>
      </p:graphicFrame>
      <p:pic>
        <p:nvPicPr>
          <p:cNvPr id="1028" name="Picture 4">
            <a:extLst>
              <a:ext uri="{FF2B5EF4-FFF2-40B4-BE49-F238E27FC236}">
                <a16:creationId xmlns:a16="http://schemas.microsoft.com/office/drawing/2014/main" id="{CB719555-7F81-0D15-D58A-D8A4D5AE6E6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024" t="12948" b="12825"/>
          <a:stretch/>
        </p:blipFill>
        <p:spPr bwMode="auto">
          <a:xfrm>
            <a:off x="9701260" y="967242"/>
            <a:ext cx="533608" cy="1581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A5945EF8-B185-7DF7-653B-D11F76611A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2121346"/>
              </p:ext>
            </p:extLst>
          </p:nvPr>
        </p:nvGraphicFramePr>
        <p:xfrm>
          <a:off x="1972733" y="967242"/>
          <a:ext cx="8128000" cy="15812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62489581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05481793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50912353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224628302"/>
                    </a:ext>
                  </a:extLst>
                </a:gridCol>
              </a:tblGrid>
              <a:tr h="1581226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4265071"/>
                  </a:ext>
                </a:extLst>
              </a:tr>
            </a:tbl>
          </a:graphicData>
        </a:graphic>
      </p:graphicFrame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E9C01B0-E0DA-5D34-20BA-C31F1C31E729}"/>
              </a:ext>
            </a:extLst>
          </p:cNvPr>
          <p:cNvSpPr txBox="1"/>
          <p:nvPr/>
        </p:nvSpPr>
        <p:spPr>
          <a:xfrm>
            <a:off x="99590" y="143094"/>
            <a:ext cx="74360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今日のリズム　～</a:t>
            </a:r>
            <a:r>
              <a:rPr lang="en-US" altLang="ja-JP" sz="4000" b="1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4</a:t>
            </a:r>
            <a:r>
              <a:rPr lang="ja-JP" altLang="en-US" sz="4000" b="1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分音符～</a:t>
            </a:r>
            <a:endParaRPr kumimoji="1" lang="ja-JP" altLang="en-US" sz="4000" b="1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827AC9C9-8A79-A80D-28E0-5B5AFFE9547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80837" y="1158219"/>
            <a:ext cx="883818" cy="1156448"/>
          </a:xfrm>
          <a:prstGeom prst="rect">
            <a:avLst/>
          </a:prstGeom>
        </p:spPr>
      </p:pic>
      <p:pic>
        <p:nvPicPr>
          <p:cNvPr id="5" name="図 4">
            <a:hlinkClick r:id="rId6" action="ppaction://hlinksldjump"/>
            <a:extLst>
              <a:ext uri="{FF2B5EF4-FFF2-40B4-BE49-F238E27FC236}">
                <a16:creationId xmlns:a16="http://schemas.microsoft.com/office/drawing/2014/main" id="{32399789-EF46-3204-9EFC-38AC4ADEFD8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635836" y="1158218"/>
            <a:ext cx="673929" cy="1210494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64B2C76D-4EAA-B083-FEA8-CDB39E28F5E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64161" y="1158219"/>
            <a:ext cx="883818" cy="1156448"/>
          </a:xfrm>
          <a:prstGeom prst="rect">
            <a:avLst/>
          </a:prstGeom>
        </p:spPr>
      </p:pic>
      <p:pic>
        <p:nvPicPr>
          <p:cNvPr id="7" name="図 6">
            <a:hlinkClick r:id="rId6" action="ppaction://hlinksldjump"/>
            <a:extLst>
              <a:ext uri="{FF2B5EF4-FFF2-40B4-BE49-F238E27FC236}">
                <a16:creationId xmlns:a16="http://schemas.microsoft.com/office/drawing/2014/main" id="{8905B009-3204-F288-D2E3-BE5F44E7AC2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19160" y="1158218"/>
            <a:ext cx="673929" cy="1210494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9D683C68-9236-9581-CDC5-9A25533849F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92595" y="1158219"/>
            <a:ext cx="883818" cy="1156448"/>
          </a:xfrm>
          <a:prstGeom prst="rect">
            <a:avLst/>
          </a:prstGeom>
        </p:spPr>
      </p:pic>
      <p:pic>
        <p:nvPicPr>
          <p:cNvPr id="9" name="図 8">
            <a:hlinkClick r:id="rId6" action="ppaction://hlinksldjump"/>
            <a:extLst>
              <a:ext uri="{FF2B5EF4-FFF2-40B4-BE49-F238E27FC236}">
                <a16:creationId xmlns:a16="http://schemas.microsoft.com/office/drawing/2014/main" id="{805C97B6-ABD2-E7D2-71C9-3E415CF4EBF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47594" y="1158218"/>
            <a:ext cx="673929" cy="1210494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22220745-F26D-E77B-EB0C-FD80C41C396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48689" y="1158219"/>
            <a:ext cx="883818" cy="1156448"/>
          </a:xfrm>
          <a:prstGeom prst="rect">
            <a:avLst/>
          </a:prstGeom>
        </p:spPr>
      </p:pic>
      <p:pic>
        <p:nvPicPr>
          <p:cNvPr id="11" name="図 10">
            <a:hlinkClick r:id="rId6" action="ppaction://hlinksldjump"/>
            <a:extLst>
              <a:ext uri="{FF2B5EF4-FFF2-40B4-BE49-F238E27FC236}">
                <a16:creationId xmlns:a16="http://schemas.microsoft.com/office/drawing/2014/main" id="{81C2CCBE-7A57-B0E5-5E9F-D0616D3703F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703688" y="1158218"/>
            <a:ext cx="673929" cy="1210494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6BFA467F-2415-00F8-F6CF-F1F6D3C2E97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50" r="29079"/>
          <a:stretch/>
        </p:blipFill>
        <p:spPr bwMode="auto">
          <a:xfrm>
            <a:off x="1634903" y="1062520"/>
            <a:ext cx="647362" cy="1318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タイトル">
            <a:hlinkClick r:id="" action="ppaction://media"/>
            <a:extLst>
              <a:ext uri="{FF2B5EF4-FFF2-40B4-BE49-F238E27FC236}">
                <a16:creationId xmlns:a16="http://schemas.microsoft.com/office/drawing/2014/main" id="{8C1B8113-97B5-9E26-1376-A7E8E53FBBD8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10737816" y="5284712"/>
            <a:ext cx="919574" cy="919574"/>
          </a:xfrm>
          <a:prstGeom prst="rect">
            <a:avLst/>
          </a:prstGeom>
        </p:spPr>
      </p:pic>
      <p:graphicFrame>
        <p:nvGraphicFramePr>
          <p:cNvPr id="1043" name="表 1042">
            <a:extLst>
              <a:ext uri="{FF2B5EF4-FFF2-40B4-BE49-F238E27FC236}">
                <a16:creationId xmlns:a16="http://schemas.microsoft.com/office/drawing/2014/main" id="{CCA9D564-C31E-FCBA-D4BD-0124DD2AB9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3293323"/>
              </p:ext>
            </p:extLst>
          </p:nvPr>
        </p:nvGraphicFramePr>
        <p:xfrm>
          <a:off x="1972733" y="2638206"/>
          <a:ext cx="8128000" cy="36576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5400000" sx="4000" sy="4000" algn="ctr" rotWithShape="0">
                    <a:srgbClr val="000000">
                      <a:alpha val="43137"/>
                    </a:srgbClr>
                  </a:outerShdw>
                </a:effectLst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3387949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38438617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09823861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38238881"/>
                    </a:ext>
                  </a:extLst>
                </a:gridCol>
              </a:tblGrid>
              <a:tr h="31312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1973877"/>
                  </a:ext>
                </a:extLst>
              </a:tr>
            </a:tbl>
          </a:graphicData>
        </a:graphic>
      </p:graphicFrame>
      <p:sp>
        <p:nvSpPr>
          <p:cNvPr id="1044" name="テキスト ボックス 1043">
            <a:extLst>
              <a:ext uri="{FF2B5EF4-FFF2-40B4-BE49-F238E27FC236}">
                <a16:creationId xmlns:a16="http://schemas.microsoft.com/office/drawing/2014/main" id="{039A4D39-2956-6BCF-2987-036E5C02870E}"/>
              </a:ext>
            </a:extLst>
          </p:cNvPr>
          <p:cNvSpPr txBox="1"/>
          <p:nvPr/>
        </p:nvSpPr>
        <p:spPr>
          <a:xfrm>
            <a:off x="0" y="2647890"/>
            <a:ext cx="202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音符・休符の長さ</a:t>
            </a:r>
          </a:p>
        </p:txBody>
      </p:sp>
      <p:sp>
        <p:nvSpPr>
          <p:cNvPr id="1045" name="テキスト ボックス 1044">
            <a:extLst>
              <a:ext uri="{FF2B5EF4-FFF2-40B4-BE49-F238E27FC236}">
                <a16:creationId xmlns:a16="http://schemas.microsoft.com/office/drawing/2014/main" id="{1E0328FE-16BF-E115-B872-0230F967879A}"/>
              </a:ext>
            </a:extLst>
          </p:cNvPr>
          <p:cNvSpPr txBox="1"/>
          <p:nvPr/>
        </p:nvSpPr>
        <p:spPr>
          <a:xfrm>
            <a:off x="1454184" y="3095365"/>
            <a:ext cx="3614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/>
              <a:t>拍</a:t>
            </a:r>
            <a:endParaRPr kumimoji="1" lang="ja-JP" altLang="en-US" b="1" dirty="0"/>
          </a:p>
        </p:txBody>
      </p:sp>
      <p:pic>
        <p:nvPicPr>
          <p:cNvPr id="1049" name="Picture 4">
            <a:extLst>
              <a:ext uri="{FF2B5EF4-FFF2-40B4-BE49-F238E27FC236}">
                <a16:creationId xmlns:a16="http://schemas.microsoft.com/office/drawing/2014/main" id="{6678D184-CCF0-4223-3E36-DCEDF16F5DD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024" t="12948" b="12825"/>
          <a:stretch/>
        </p:blipFill>
        <p:spPr bwMode="auto">
          <a:xfrm>
            <a:off x="9701260" y="3667601"/>
            <a:ext cx="533608" cy="1581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50" name="表 1049">
            <a:extLst>
              <a:ext uri="{FF2B5EF4-FFF2-40B4-BE49-F238E27FC236}">
                <a16:creationId xmlns:a16="http://schemas.microsoft.com/office/drawing/2014/main" id="{D6790DD2-0659-9164-910B-1D72072F46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7097404"/>
              </p:ext>
            </p:extLst>
          </p:nvPr>
        </p:nvGraphicFramePr>
        <p:xfrm>
          <a:off x="1972733" y="3667601"/>
          <a:ext cx="8128000" cy="15812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62489581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05481793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50912353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224628302"/>
                    </a:ext>
                  </a:extLst>
                </a:gridCol>
              </a:tblGrid>
              <a:tr h="1581226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4265071"/>
                  </a:ext>
                </a:extLst>
              </a:tr>
            </a:tbl>
          </a:graphicData>
        </a:graphic>
      </p:graphicFrame>
      <p:pic>
        <p:nvPicPr>
          <p:cNvPr id="1051" name="図 1050">
            <a:extLst>
              <a:ext uri="{FF2B5EF4-FFF2-40B4-BE49-F238E27FC236}">
                <a16:creationId xmlns:a16="http://schemas.microsoft.com/office/drawing/2014/main" id="{35546C19-7047-F389-C6B5-13D309ABE9F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80837" y="3858578"/>
            <a:ext cx="883818" cy="1156448"/>
          </a:xfrm>
          <a:prstGeom prst="rect">
            <a:avLst/>
          </a:prstGeom>
        </p:spPr>
      </p:pic>
      <p:pic>
        <p:nvPicPr>
          <p:cNvPr id="1052" name="図 1051">
            <a:hlinkClick r:id="rId6" action="ppaction://hlinksldjump"/>
            <a:extLst>
              <a:ext uri="{FF2B5EF4-FFF2-40B4-BE49-F238E27FC236}">
                <a16:creationId xmlns:a16="http://schemas.microsoft.com/office/drawing/2014/main" id="{26DE141D-275C-8891-4235-8EB8B05E851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635836" y="3858577"/>
            <a:ext cx="673929" cy="1210494"/>
          </a:xfrm>
          <a:prstGeom prst="rect">
            <a:avLst/>
          </a:prstGeom>
        </p:spPr>
      </p:pic>
      <p:pic>
        <p:nvPicPr>
          <p:cNvPr id="1053" name="図 1052">
            <a:extLst>
              <a:ext uri="{FF2B5EF4-FFF2-40B4-BE49-F238E27FC236}">
                <a16:creationId xmlns:a16="http://schemas.microsoft.com/office/drawing/2014/main" id="{B49267DC-5747-6C65-87CD-0A0C4213E53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64161" y="3858578"/>
            <a:ext cx="883818" cy="1156448"/>
          </a:xfrm>
          <a:prstGeom prst="rect">
            <a:avLst/>
          </a:prstGeom>
        </p:spPr>
      </p:pic>
      <p:pic>
        <p:nvPicPr>
          <p:cNvPr id="1054" name="図 1053">
            <a:hlinkClick r:id="rId6" action="ppaction://hlinksldjump"/>
            <a:extLst>
              <a:ext uri="{FF2B5EF4-FFF2-40B4-BE49-F238E27FC236}">
                <a16:creationId xmlns:a16="http://schemas.microsoft.com/office/drawing/2014/main" id="{908F0478-B844-3517-EAD4-4B5576DC459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19160" y="3858577"/>
            <a:ext cx="673929" cy="1210494"/>
          </a:xfrm>
          <a:prstGeom prst="rect">
            <a:avLst/>
          </a:prstGeom>
        </p:spPr>
      </p:pic>
      <p:pic>
        <p:nvPicPr>
          <p:cNvPr id="1055" name="図 1054">
            <a:extLst>
              <a:ext uri="{FF2B5EF4-FFF2-40B4-BE49-F238E27FC236}">
                <a16:creationId xmlns:a16="http://schemas.microsoft.com/office/drawing/2014/main" id="{2956E52F-B4A6-A8B9-E8C5-82A33AE34B7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92595" y="3858578"/>
            <a:ext cx="883818" cy="1156448"/>
          </a:xfrm>
          <a:prstGeom prst="rect">
            <a:avLst/>
          </a:prstGeom>
        </p:spPr>
      </p:pic>
      <p:pic>
        <p:nvPicPr>
          <p:cNvPr id="1056" name="図 1055">
            <a:hlinkClick r:id="rId6" action="ppaction://hlinksldjump"/>
            <a:extLst>
              <a:ext uri="{FF2B5EF4-FFF2-40B4-BE49-F238E27FC236}">
                <a16:creationId xmlns:a16="http://schemas.microsoft.com/office/drawing/2014/main" id="{8E02B224-A000-5D6B-49B8-970666DFA63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47594" y="3858577"/>
            <a:ext cx="673929" cy="1210494"/>
          </a:xfrm>
          <a:prstGeom prst="rect">
            <a:avLst/>
          </a:prstGeom>
        </p:spPr>
      </p:pic>
      <p:pic>
        <p:nvPicPr>
          <p:cNvPr id="1057" name="図 1056">
            <a:extLst>
              <a:ext uri="{FF2B5EF4-FFF2-40B4-BE49-F238E27FC236}">
                <a16:creationId xmlns:a16="http://schemas.microsoft.com/office/drawing/2014/main" id="{5CC99004-2692-32E2-55E5-2F65CC563A7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48689" y="3858578"/>
            <a:ext cx="883818" cy="1156448"/>
          </a:xfrm>
          <a:prstGeom prst="rect">
            <a:avLst/>
          </a:prstGeom>
        </p:spPr>
      </p:pic>
      <p:pic>
        <p:nvPicPr>
          <p:cNvPr id="1058" name="図 1057">
            <a:hlinkClick r:id="rId6" action="ppaction://hlinksldjump"/>
            <a:extLst>
              <a:ext uri="{FF2B5EF4-FFF2-40B4-BE49-F238E27FC236}">
                <a16:creationId xmlns:a16="http://schemas.microsoft.com/office/drawing/2014/main" id="{833C45E4-2D55-FC76-6118-40E849DDEDE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703688" y="3858577"/>
            <a:ext cx="673929" cy="1210494"/>
          </a:xfrm>
          <a:prstGeom prst="rect">
            <a:avLst/>
          </a:prstGeom>
        </p:spPr>
      </p:pic>
      <p:pic>
        <p:nvPicPr>
          <p:cNvPr id="1059" name="Picture 2">
            <a:extLst>
              <a:ext uri="{FF2B5EF4-FFF2-40B4-BE49-F238E27FC236}">
                <a16:creationId xmlns:a16="http://schemas.microsoft.com/office/drawing/2014/main" id="{10637A98-7A58-7172-DDF6-F1F687F424E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50" r="29079"/>
          <a:stretch/>
        </p:blipFill>
        <p:spPr bwMode="auto">
          <a:xfrm>
            <a:off x="1634903" y="3762879"/>
            <a:ext cx="647362" cy="1318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60" name="表 1059">
            <a:extLst>
              <a:ext uri="{FF2B5EF4-FFF2-40B4-BE49-F238E27FC236}">
                <a16:creationId xmlns:a16="http://schemas.microsoft.com/office/drawing/2014/main" id="{CB719B3E-C359-C5B5-1583-ADD6E4D617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9735452"/>
              </p:ext>
            </p:extLst>
          </p:nvPr>
        </p:nvGraphicFramePr>
        <p:xfrm>
          <a:off x="1972733" y="5338565"/>
          <a:ext cx="8128000" cy="36576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5400000" sx="4000" sy="4000" algn="ctr" rotWithShape="0">
                    <a:srgbClr val="000000">
                      <a:alpha val="43137"/>
                    </a:srgbClr>
                  </a:outerShdw>
                </a:effectLst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3387949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38438617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09823861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38238881"/>
                    </a:ext>
                  </a:extLst>
                </a:gridCol>
              </a:tblGrid>
              <a:tr h="31312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1973877"/>
                  </a:ext>
                </a:extLst>
              </a:tr>
            </a:tbl>
          </a:graphicData>
        </a:graphic>
      </p:graphicFrame>
      <p:sp>
        <p:nvSpPr>
          <p:cNvPr id="1061" name="テキスト ボックス 1060">
            <a:extLst>
              <a:ext uri="{FF2B5EF4-FFF2-40B4-BE49-F238E27FC236}">
                <a16:creationId xmlns:a16="http://schemas.microsoft.com/office/drawing/2014/main" id="{20060195-5283-90CC-E262-6B56214BDFEF}"/>
              </a:ext>
            </a:extLst>
          </p:cNvPr>
          <p:cNvSpPr txBox="1"/>
          <p:nvPr/>
        </p:nvSpPr>
        <p:spPr>
          <a:xfrm>
            <a:off x="1454184" y="5795724"/>
            <a:ext cx="3614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/>
              <a:t>拍</a:t>
            </a:r>
            <a:endParaRPr kumimoji="1" lang="ja-JP" altLang="en-US" b="1" dirty="0"/>
          </a:p>
        </p:txBody>
      </p:sp>
      <p:sp>
        <p:nvSpPr>
          <p:cNvPr id="1063" name="テキスト ボックス 1062">
            <a:extLst>
              <a:ext uri="{FF2B5EF4-FFF2-40B4-BE49-F238E27FC236}">
                <a16:creationId xmlns:a16="http://schemas.microsoft.com/office/drawing/2014/main" id="{F9A95294-F0AD-5ECD-FF3C-9539DEA0CEA8}"/>
              </a:ext>
            </a:extLst>
          </p:cNvPr>
          <p:cNvSpPr txBox="1"/>
          <p:nvPr/>
        </p:nvSpPr>
        <p:spPr>
          <a:xfrm>
            <a:off x="0" y="5378739"/>
            <a:ext cx="202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音符・休符の長さ</a:t>
            </a:r>
          </a:p>
        </p:txBody>
      </p:sp>
    </p:spTree>
    <p:extLst>
      <p:ext uri="{BB962C8B-B14F-4D97-AF65-F5344CB8AC3E}">
        <p14:creationId xmlns:p14="http://schemas.microsoft.com/office/powerpoint/2010/main" val="3161970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7271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25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5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"/>
                            </p:stCondLst>
                            <p:childTnLst>
                              <p:par>
                                <p:cTn id="1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" dur="2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"/>
                            </p:stCondLst>
                            <p:childTnLst>
                              <p:par>
                                <p:cTn id="27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" dur="2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50"/>
                            </p:stCondLst>
                            <p:childTnLst>
                              <p:par>
                                <p:cTn id="39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" dur="2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"/>
                            </p:stCondLst>
                            <p:childTnLst>
                              <p:par>
                                <p:cTn id="51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9" dur="2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50"/>
                            </p:stCondLst>
                            <p:childTnLst>
                              <p:par>
                                <p:cTn id="63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1" dur="25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5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50"/>
                            </p:stCondLst>
                            <p:childTnLst>
                              <p:par>
                                <p:cTn id="7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3" dur="2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50"/>
                            </p:stCondLst>
                            <p:childTnLst>
                              <p:par>
                                <p:cTn id="87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9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2" fill="hold">
                      <p:stCondLst>
                        <p:cond delay="0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5" dur="25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5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250"/>
                            </p:stCondLst>
                            <p:childTnLst>
                              <p:par>
                                <p:cTn id="99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audio>
              <p:cMediaNode vol="80000">
                <p:cTn id="10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10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8" dur="250"/>
                                        <p:tgtEl>
                                          <p:spTgt spid="1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50"/>
                                        <p:tgtEl>
                                          <p:spTgt spid="1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250"/>
                            </p:stCondLst>
                            <p:childTnLst>
                              <p:par>
                                <p:cTn id="112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250" fill="hold"/>
                                        <p:tgtEl>
                                          <p:spTgt spid="1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250" fill="hold"/>
                                        <p:tgtEl>
                                          <p:spTgt spid="1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1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10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0" dur="250"/>
                                        <p:tgtEl>
                                          <p:spTgt spid="1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250"/>
                                        <p:tgtEl>
                                          <p:spTgt spid="1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250"/>
                            </p:stCondLst>
                            <p:childTnLst>
                              <p:par>
                                <p:cTn id="124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250" fill="hold"/>
                                        <p:tgtEl>
                                          <p:spTgt spid="1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250" fill="hold"/>
                                        <p:tgtEl>
                                          <p:spTgt spid="1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2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10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2" dur="250"/>
                                        <p:tgtEl>
                                          <p:spTgt spid="1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250"/>
                                        <p:tgtEl>
                                          <p:spTgt spid="1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250"/>
                            </p:stCondLst>
                            <p:childTnLst>
                              <p:par>
                                <p:cTn id="136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250" fill="hold"/>
                                        <p:tgtEl>
                                          <p:spTgt spid="1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250" fill="hold"/>
                                        <p:tgtEl>
                                          <p:spTgt spid="1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3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10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4" dur="250"/>
                                        <p:tgtEl>
                                          <p:spTgt spid="1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250"/>
                                        <p:tgtEl>
                                          <p:spTgt spid="1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250"/>
                            </p:stCondLst>
                            <p:childTnLst>
                              <p:par>
                                <p:cTn id="148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250" fill="hold"/>
                                        <p:tgtEl>
                                          <p:spTgt spid="1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250" fill="hold"/>
                                        <p:tgtEl>
                                          <p:spTgt spid="1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4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10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6" dur="250"/>
                                        <p:tgtEl>
                                          <p:spTgt spid="1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250"/>
                                        <p:tgtEl>
                                          <p:spTgt spid="10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250"/>
                            </p:stCondLst>
                            <p:childTnLst>
                              <p:par>
                                <p:cTn id="16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250" fill="hold"/>
                                        <p:tgtEl>
                                          <p:spTgt spid="1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250" fill="hold"/>
                                        <p:tgtEl>
                                          <p:spTgt spid="10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5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10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8" dur="250"/>
                                        <p:tgtEl>
                                          <p:spTgt spid="1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250"/>
                                        <p:tgtEl>
                                          <p:spTgt spid="10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250"/>
                            </p:stCondLst>
                            <p:childTnLst>
                              <p:par>
                                <p:cTn id="172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250" fill="hold"/>
                                        <p:tgtEl>
                                          <p:spTgt spid="1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250" fill="hold"/>
                                        <p:tgtEl>
                                          <p:spTgt spid="10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6"/>
                  </p:tgtEl>
                </p:cond>
              </p:nextCondLst>
            </p:seq>
            <p:seq concurrent="1" nextAc="seek">
              <p:cTn id="176" restart="whenNotActive" fill="hold" evtFilter="cancelBubble" nodeType="interactiveSeq">
                <p:stCondLst>
                  <p:cond evt="onClick" delay="0">
                    <p:tgtEl>
                      <p:spTgt spid="10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7" fill="hold">
                      <p:stCondLst>
                        <p:cond delay="0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0" dur="250"/>
                                        <p:tgtEl>
                                          <p:spTgt spid="10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250"/>
                                        <p:tgtEl>
                                          <p:spTgt spid="10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250"/>
                            </p:stCondLst>
                            <p:childTnLst>
                              <p:par>
                                <p:cTn id="184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6" dur="250" fill="hold"/>
                                        <p:tgtEl>
                                          <p:spTgt spid="1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250" fill="hold"/>
                                        <p:tgtEl>
                                          <p:spTgt spid="1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7"/>
                  </p:tgtEl>
                </p:cond>
              </p:nextCondLst>
            </p:seq>
            <p:seq concurrent="1" nextAc="seek">
              <p:cTn id="188" restart="whenNotActive" fill="hold" evtFilter="cancelBubble" nodeType="interactiveSeq">
                <p:stCondLst>
                  <p:cond evt="onClick" delay="0">
                    <p:tgtEl>
                      <p:spTgt spid="10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9" fill="hold">
                      <p:stCondLst>
                        <p:cond delay="0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2" dur="250"/>
                                        <p:tgtEl>
                                          <p:spTgt spid="1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250"/>
                                        <p:tgtEl>
                                          <p:spTgt spid="1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250"/>
                            </p:stCondLst>
                            <p:childTnLst>
                              <p:par>
                                <p:cTn id="196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8" dur="250" fill="hold"/>
                                        <p:tgtEl>
                                          <p:spTgt spid="10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250" fill="hold"/>
                                        <p:tgtEl>
                                          <p:spTgt spid="10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8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65C240-DFE4-974F-46CD-1837A864EB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>
            <a:extLst>
              <a:ext uri="{FF2B5EF4-FFF2-40B4-BE49-F238E27FC236}">
                <a16:creationId xmlns:a16="http://schemas.microsoft.com/office/drawing/2014/main" id="{ABE8E23D-8C28-7F34-D54D-DA4F7FA6950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024" t="12948" b="12825"/>
          <a:stretch/>
        </p:blipFill>
        <p:spPr bwMode="auto">
          <a:xfrm>
            <a:off x="10790538" y="1160681"/>
            <a:ext cx="443432" cy="1614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417556A-16EE-3E59-2EB1-1237E92CA770}"/>
              </a:ext>
            </a:extLst>
          </p:cNvPr>
          <p:cNvSpPr txBox="1"/>
          <p:nvPr/>
        </p:nvSpPr>
        <p:spPr>
          <a:xfrm>
            <a:off x="226242" y="179982"/>
            <a:ext cx="83268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b="1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今日のリズム　～８分音符～</a:t>
            </a:r>
            <a:endParaRPr kumimoji="1" lang="ja-JP" altLang="en-US" sz="4400" b="1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</p:txBody>
      </p:sp>
      <p:pic>
        <p:nvPicPr>
          <p:cNvPr id="14" name="タイトル">
            <a:hlinkClick r:id="" action="ppaction://media"/>
            <a:extLst>
              <a:ext uri="{FF2B5EF4-FFF2-40B4-BE49-F238E27FC236}">
                <a16:creationId xmlns:a16="http://schemas.microsoft.com/office/drawing/2014/main" id="{21BAF2E0-4219-A6C4-969A-EA1B18F31050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043654" y="5727272"/>
            <a:ext cx="780775" cy="780775"/>
          </a:xfrm>
          <a:prstGeom prst="rect">
            <a:avLst/>
          </a:prstGeom>
        </p:spPr>
      </p:pic>
      <p:graphicFrame>
        <p:nvGraphicFramePr>
          <p:cNvPr id="12" name="表 11">
            <a:extLst>
              <a:ext uri="{FF2B5EF4-FFF2-40B4-BE49-F238E27FC236}">
                <a16:creationId xmlns:a16="http://schemas.microsoft.com/office/drawing/2014/main" id="{D74A25E0-74A1-8E1D-02E0-827B32F069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4711129"/>
              </p:ext>
            </p:extLst>
          </p:nvPr>
        </p:nvGraphicFramePr>
        <p:xfrm>
          <a:off x="2075096" y="1160682"/>
          <a:ext cx="9056584" cy="16143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2073">
                  <a:extLst>
                    <a:ext uri="{9D8B030D-6E8A-4147-A177-3AD203B41FA5}">
                      <a16:colId xmlns:a16="http://schemas.microsoft.com/office/drawing/2014/main" val="2789918482"/>
                    </a:ext>
                  </a:extLst>
                </a:gridCol>
                <a:gridCol w="1132073">
                  <a:extLst>
                    <a:ext uri="{9D8B030D-6E8A-4147-A177-3AD203B41FA5}">
                      <a16:colId xmlns:a16="http://schemas.microsoft.com/office/drawing/2014/main" val="3802769486"/>
                    </a:ext>
                  </a:extLst>
                </a:gridCol>
                <a:gridCol w="1132073">
                  <a:extLst>
                    <a:ext uri="{9D8B030D-6E8A-4147-A177-3AD203B41FA5}">
                      <a16:colId xmlns:a16="http://schemas.microsoft.com/office/drawing/2014/main" val="1355839380"/>
                    </a:ext>
                  </a:extLst>
                </a:gridCol>
                <a:gridCol w="1132073">
                  <a:extLst>
                    <a:ext uri="{9D8B030D-6E8A-4147-A177-3AD203B41FA5}">
                      <a16:colId xmlns:a16="http://schemas.microsoft.com/office/drawing/2014/main" val="280824465"/>
                    </a:ext>
                  </a:extLst>
                </a:gridCol>
                <a:gridCol w="1132073">
                  <a:extLst>
                    <a:ext uri="{9D8B030D-6E8A-4147-A177-3AD203B41FA5}">
                      <a16:colId xmlns:a16="http://schemas.microsoft.com/office/drawing/2014/main" val="3063753305"/>
                    </a:ext>
                  </a:extLst>
                </a:gridCol>
                <a:gridCol w="1132073">
                  <a:extLst>
                    <a:ext uri="{9D8B030D-6E8A-4147-A177-3AD203B41FA5}">
                      <a16:colId xmlns:a16="http://schemas.microsoft.com/office/drawing/2014/main" val="1964895282"/>
                    </a:ext>
                  </a:extLst>
                </a:gridCol>
                <a:gridCol w="1132073">
                  <a:extLst>
                    <a:ext uri="{9D8B030D-6E8A-4147-A177-3AD203B41FA5}">
                      <a16:colId xmlns:a16="http://schemas.microsoft.com/office/drawing/2014/main" val="1963993127"/>
                    </a:ext>
                  </a:extLst>
                </a:gridCol>
                <a:gridCol w="1132073">
                  <a:extLst>
                    <a:ext uri="{9D8B030D-6E8A-4147-A177-3AD203B41FA5}">
                      <a16:colId xmlns:a16="http://schemas.microsoft.com/office/drawing/2014/main" val="203744848"/>
                    </a:ext>
                  </a:extLst>
                </a:gridCol>
              </a:tblGrid>
              <a:tr h="1614385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8279581"/>
                  </a:ext>
                </a:extLst>
              </a:tr>
            </a:tbl>
          </a:graphicData>
        </a:graphic>
      </p:graphicFrame>
      <p:pic>
        <p:nvPicPr>
          <p:cNvPr id="1026" name="Picture 2">
            <a:extLst>
              <a:ext uri="{FF2B5EF4-FFF2-40B4-BE49-F238E27FC236}">
                <a16:creationId xmlns:a16="http://schemas.microsoft.com/office/drawing/2014/main" id="{CD35544B-ADF7-567F-B0CC-38C108CC497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50" r="29079"/>
          <a:stretch/>
        </p:blipFill>
        <p:spPr bwMode="auto">
          <a:xfrm>
            <a:off x="1696769" y="1316524"/>
            <a:ext cx="647362" cy="1345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0" name="Picture 3">
            <a:extLst>
              <a:ext uri="{FF2B5EF4-FFF2-40B4-BE49-F238E27FC236}">
                <a16:creationId xmlns:a16="http://schemas.microsoft.com/office/drawing/2014/main" id="{B7F0CEF0-6030-DF83-B7B9-80FECBC9FFD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68" r="20124"/>
          <a:stretch/>
        </p:blipFill>
        <p:spPr bwMode="auto">
          <a:xfrm>
            <a:off x="2518946" y="1427781"/>
            <a:ext cx="539129" cy="834722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091" name="Picture 7">
            <a:extLst>
              <a:ext uri="{FF2B5EF4-FFF2-40B4-BE49-F238E27FC236}">
                <a16:creationId xmlns:a16="http://schemas.microsoft.com/office/drawing/2014/main" id="{0B5BE353-29CB-3A35-C897-1C3AA1C3B4B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55" r="13358"/>
          <a:stretch/>
        </p:blipFill>
        <p:spPr bwMode="auto">
          <a:xfrm>
            <a:off x="2404891" y="1354798"/>
            <a:ext cx="635133" cy="980688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092" name="Picture 3">
            <a:extLst>
              <a:ext uri="{FF2B5EF4-FFF2-40B4-BE49-F238E27FC236}">
                <a16:creationId xmlns:a16="http://schemas.microsoft.com/office/drawing/2014/main" id="{1E0F808D-53B9-D784-F5E3-1A2D9931C5E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68" r="20124"/>
          <a:stretch/>
        </p:blipFill>
        <p:spPr bwMode="auto">
          <a:xfrm>
            <a:off x="3550457" y="1427781"/>
            <a:ext cx="539129" cy="834722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093" name="Picture 7">
            <a:extLst>
              <a:ext uri="{FF2B5EF4-FFF2-40B4-BE49-F238E27FC236}">
                <a16:creationId xmlns:a16="http://schemas.microsoft.com/office/drawing/2014/main" id="{80158332-751F-00B7-139D-1BF4BEFF9DC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55" r="13358"/>
          <a:stretch/>
        </p:blipFill>
        <p:spPr bwMode="auto">
          <a:xfrm>
            <a:off x="3436402" y="1354798"/>
            <a:ext cx="635133" cy="980688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094" name="Picture 3">
            <a:extLst>
              <a:ext uri="{FF2B5EF4-FFF2-40B4-BE49-F238E27FC236}">
                <a16:creationId xmlns:a16="http://schemas.microsoft.com/office/drawing/2014/main" id="{D47D99C8-3EE7-BB5F-2945-D2AB86806C1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68" r="20124"/>
          <a:stretch/>
        </p:blipFill>
        <p:spPr bwMode="auto">
          <a:xfrm>
            <a:off x="4728821" y="1434394"/>
            <a:ext cx="539129" cy="834722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095" name="Picture 7">
            <a:extLst>
              <a:ext uri="{FF2B5EF4-FFF2-40B4-BE49-F238E27FC236}">
                <a16:creationId xmlns:a16="http://schemas.microsoft.com/office/drawing/2014/main" id="{C1E2569B-51E0-8E71-01E0-E63EBA90469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55" r="13358"/>
          <a:stretch/>
        </p:blipFill>
        <p:spPr bwMode="auto">
          <a:xfrm>
            <a:off x="4614766" y="1361411"/>
            <a:ext cx="635133" cy="980688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096" name="Picture 3">
            <a:extLst>
              <a:ext uri="{FF2B5EF4-FFF2-40B4-BE49-F238E27FC236}">
                <a16:creationId xmlns:a16="http://schemas.microsoft.com/office/drawing/2014/main" id="{C7536DD0-84F4-D684-B11F-9E644804762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68" r="20124"/>
          <a:stretch/>
        </p:blipFill>
        <p:spPr bwMode="auto">
          <a:xfrm>
            <a:off x="5907185" y="1475580"/>
            <a:ext cx="539129" cy="834722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097" name="Picture 7">
            <a:extLst>
              <a:ext uri="{FF2B5EF4-FFF2-40B4-BE49-F238E27FC236}">
                <a16:creationId xmlns:a16="http://schemas.microsoft.com/office/drawing/2014/main" id="{BCD50026-210A-7099-AE58-618A5443C1C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55" r="13358"/>
          <a:stretch/>
        </p:blipFill>
        <p:spPr bwMode="auto">
          <a:xfrm>
            <a:off x="5793130" y="1402597"/>
            <a:ext cx="635133" cy="980688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098" name="Picture 3">
            <a:extLst>
              <a:ext uri="{FF2B5EF4-FFF2-40B4-BE49-F238E27FC236}">
                <a16:creationId xmlns:a16="http://schemas.microsoft.com/office/drawing/2014/main" id="{7ABD45CE-D192-DF4C-A022-4BD2D7E11CA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68" r="20124"/>
          <a:stretch/>
        </p:blipFill>
        <p:spPr bwMode="auto">
          <a:xfrm>
            <a:off x="7013847" y="1434394"/>
            <a:ext cx="539129" cy="834722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099" name="Picture 7">
            <a:extLst>
              <a:ext uri="{FF2B5EF4-FFF2-40B4-BE49-F238E27FC236}">
                <a16:creationId xmlns:a16="http://schemas.microsoft.com/office/drawing/2014/main" id="{AC14D7C9-09D2-E9CA-F006-27A8B7E4343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55" r="13358"/>
          <a:stretch/>
        </p:blipFill>
        <p:spPr bwMode="auto">
          <a:xfrm>
            <a:off x="6899792" y="1361411"/>
            <a:ext cx="635133" cy="980688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100" name="Picture 3">
            <a:extLst>
              <a:ext uri="{FF2B5EF4-FFF2-40B4-BE49-F238E27FC236}">
                <a16:creationId xmlns:a16="http://schemas.microsoft.com/office/drawing/2014/main" id="{1C34F25E-65CA-6FBA-E0D2-E866D69786A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68" r="20124"/>
          <a:stretch/>
        </p:blipFill>
        <p:spPr bwMode="auto">
          <a:xfrm>
            <a:off x="8149870" y="1475580"/>
            <a:ext cx="539129" cy="834722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101" name="Picture 7">
            <a:extLst>
              <a:ext uri="{FF2B5EF4-FFF2-40B4-BE49-F238E27FC236}">
                <a16:creationId xmlns:a16="http://schemas.microsoft.com/office/drawing/2014/main" id="{2E89550D-3DA4-22E8-C6B8-85012C262CC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55" r="13358"/>
          <a:stretch/>
        </p:blipFill>
        <p:spPr bwMode="auto">
          <a:xfrm>
            <a:off x="8035815" y="1402597"/>
            <a:ext cx="635133" cy="980688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102" name="Picture 3">
            <a:extLst>
              <a:ext uri="{FF2B5EF4-FFF2-40B4-BE49-F238E27FC236}">
                <a16:creationId xmlns:a16="http://schemas.microsoft.com/office/drawing/2014/main" id="{CCC77013-8379-78BD-E35B-D2F68935852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68" r="20124"/>
          <a:stretch/>
        </p:blipFill>
        <p:spPr bwMode="auto">
          <a:xfrm>
            <a:off x="9237949" y="1475580"/>
            <a:ext cx="539129" cy="834722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103" name="Picture 7">
            <a:extLst>
              <a:ext uri="{FF2B5EF4-FFF2-40B4-BE49-F238E27FC236}">
                <a16:creationId xmlns:a16="http://schemas.microsoft.com/office/drawing/2014/main" id="{CFA41CE3-2B1B-9535-A313-4EC2A73F529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55" r="13358"/>
          <a:stretch/>
        </p:blipFill>
        <p:spPr bwMode="auto">
          <a:xfrm>
            <a:off x="9123894" y="1402597"/>
            <a:ext cx="635133" cy="980688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104" name="Picture 3">
            <a:extLst>
              <a:ext uri="{FF2B5EF4-FFF2-40B4-BE49-F238E27FC236}">
                <a16:creationId xmlns:a16="http://schemas.microsoft.com/office/drawing/2014/main" id="{EBCDA8E8-BD71-43EB-2307-4A98CD799B9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68" r="20124"/>
          <a:stretch/>
        </p:blipFill>
        <p:spPr bwMode="auto">
          <a:xfrm>
            <a:off x="10192085" y="1472363"/>
            <a:ext cx="539129" cy="834722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105" name="Picture 7">
            <a:extLst>
              <a:ext uri="{FF2B5EF4-FFF2-40B4-BE49-F238E27FC236}">
                <a16:creationId xmlns:a16="http://schemas.microsoft.com/office/drawing/2014/main" id="{1A814105-4FE0-9F6E-7B4D-6614F40618A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55" r="13358"/>
          <a:stretch/>
        </p:blipFill>
        <p:spPr bwMode="auto">
          <a:xfrm>
            <a:off x="10078030" y="1399380"/>
            <a:ext cx="635133" cy="980688"/>
          </a:xfrm>
          <a:prstGeom prst="rect">
            <a:avLst/>
          </a:prstGeom>
          <a:solidFill>
            <a:schemeClr val="bg1"/>
          </a:solidFill>
        </p:spPr>
      </p:pic>
      <p:graphicFrame>
        <p:nvGraphicFramePr>
          <p:cNvPr id="1106" name="表 1105">
            <a:extLst>
              <a:ext uri="{FF2B5EF4-FFF2-40B4-BE49-F238E27FC236}">
                <a16:creationId xmlns:a16="http://schemas.microsoft.com/office/drawing/2014/main" id="{A9D4C068-2E24-E13B-7F68-94CD0F9E0B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1308465"/>
              </p:ext>
            </p:extLst>
          </p:nvPr>
        </p:nvGraphicFramePr>
        <p:xfrm>
          <a:off x="2310840" y="3086747"/>
          <a:ext cx="8820840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5210">
                  <a:extLst>
                    <a:ext uri="{9D8B030D-6E8A-4147-A177-3AD203B41FA5}">
                      <a16:colId xmlns:a16="http://schemas.microsoft.com/office/drawing/2014/main" val="1089147091"/>
                    </a:ext>
                  </a:extLst>
                </a:gridCol>
                <a:gridCol w="2205210">
                  <a:extLst>
                    <a:ext uri="{9D8B030D-6E8A-4147-A177-3AD203B41FA5}">
                      <a16:colId xmlns:a16="http://schemas.microsoft.com/office/drawing/2014/main" val="1361150435"/>
                    </a:ext>
                  </a:extLst>
                </a:gridCol>
                <a:gridCol w="2205210">
                  <a:extLst>
                    <a:ext uri="{9D8B030D-6E8A-4147-A177-3AD203B41FA5}">
                      <a16:colId xmlns:a16="http://schemas.microsoft.com/office/drawing/2014/main" val="240832525"/>
                    </a:ext>
                  </a:extLst>
                </a:gridCol>
                <a:gridCol w="2205210">
                  <a:extLst>
                    <a:ext uri="{9D8B030D-6E8A-4147-A177-3AD203B41FA5}">
                      <a16:colId xmlns:a16="http://schemas.microsoft.com/office/drawing/2014/main" val="675082567"/>
                    </a:ext>
                  </a:extLst>
                </a:gridCol>
              </a:tblGrid>
              <a:tr h="521539">
                <a:tc>
                  <a:txBody>
                    <a:bodyPr/>
                    <a:lstStyle/>
                    <a:p>
                      <a:r>
                        <a:rPr kumimoji="1" lang="ja-JP" altLang="en-US" sz="4000" b="1" dirty="0">
                          <a:ln>
                            <a:solidFill>
                              <a:schemeClr val="accent2"/>
                            </a:solidFill>
                          </a:ln>
                          <a:solidFill>
                            <a:schemeClr val="accent2"/>
                          </a:solidFill>
                          <a:latin typeface="HG丸ｺﾞｼｯｸM-PRO" panose="020F0400000000000000" pitchFamily="50" charset="-128"/>
                          <a:ea typeface="HG丸ｺﾞｼｯｸM-PRO" panose="020F0400000000000000" pitchFamily="50" charset="-128"/>
                        </a:rPr>
                        <a:t>●</a:t>
                      </a:r>
                      <a:endParaRPr kumimoji="1" lang="ja-JP" altLang="en-US" sz="4000" b="1" dirty="0">
                        <a:ln>
                          <a:solidFill>
                            <a:schemeClr val="accent2"/>
                          </a:solidFill>
                        </a:ln>
                        <a:noFill/>
                        <a:latin typeface="HG丸ｺﾞｼｯｸM-PRO" panose="020F0400000000000000" pitchFamily="50" charset="-128"/>
                        <a:ea typeface="HG丸ｺﾞｼｯｸM-PRO" panose="020F0400000000000000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4000" b="1" dirty="0">
                          <a:ln>
                            <a:solidFill>
                              <a:schemeClr val="accent2"/>
                            </a:solidFill>
                          </a:ln>
                          <a:solidFill>
                            <a:schemeClr val="accent2"/>
                          </a:solidFill>
                          <a:latin typeface="HG丸ｺﾞｼｯｸM-PRO" panose="020F0400000000000000" pitchFamily="50" charset="-128"/>
                          <a:ea typeface="HG丸ｺﾞｼｯｸM-PRO" panose="020F0400000000000000" pitchFamily="50" charset="-128"/>
                        </a:rPr>
                        <a:t>●</a:t>
                      </a:r>
                      <a:endParaRPr kumimoji="1" lang="ja-JP" altLang="en-US" sz="4000" b="1" dirty="0">
                        <a:ln>
                          <a:solidFill>
                            <a:schemeClr val="accent2"/>
                          </a:solidFill>
                        </a:ln>
                        <a:noFill/>
                        <a:latin typeface="HG丸ｺﾞｼｯｸM-PRO" panose="020F0400000000000000" pitchFamily="50" charset="-128"/>
                        <a:ea typeface="HG丸ｺﾞｼｯｸM-PRO" panose="020F0400000000000000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4000" b="1" dirty="0">
                          <a:ln>
                            <a:solidFill>
                              <a:schemeClr val="accent2"/>
                            </a:solidFill>
                          </a:ln>
                          <a:solidFill>
                            <a:schemeClr val="accent2"/>
                          </a:solidFill>
                          <a:latin typeface="HG丸ｺﾞｼｯｸM-PRO" panose="020F0400000000000000" pitchFamily="50" charset="-128"/>
                          <a:ea typeface="HG丸ｺﾞｼｯｸM-PRO" panose="020F0400000000000000" pitchFamily="50" charset="-128"/>
                        </a:rPr>
                        <a:t>●</a:t>
                      </a:r>
                      <a:endParaRPr kumimoji="1" lang="ja-JP" altLang="en-US" sz="4000" b="1" dirty="0">
                        <a:ln>
                          <a:solidFill>
                            <a:schemeClr val="accent2"/>
                          </a:solidFill>
                        </a:ln>
                        <a:noFill/>
                        <a:latin typeface="HG丸ｺﾞｼｯｸM-PRO" panose="020F0400000000000000" pitchFamily="50" charset="-128"/>
                        <a:ea typeface="HG丸ｺﾞｼｯｸM-PRO" panose="020F0400000000000000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4000" b="1" dirty="0">
                          <a:ln>
                            <a:solidFill>
                              <a:schemeClr val="accent2"/>
                            </a:solidFill>
                          </a:ln>
                          <a:solidFill>
                            <a:schemeClr val="accent2"/>
                          </a:solidFill>
                          <a:latin typeface="HG丸ｺﾞｼｯｸM-PRO" panose="020F0400000000000000" pitchFamily="50" charset="-128"/>
                          <a:ea typeface="HG丸ｺﾞｼｯｸM-PRO" panose="020F0400000000000000" pitchFamily="50" charset="-128"/>
                        </a:rPr>
                        <a:t>●</a:t>
                      </a:r>
                      <a:endParaRPr kumimoji="1" lang="ja-JP" altLang="en-US" sz="4000" b="1" dirty="0">
                        <a:ln>
                          <a:solidFill>
                            <a:schemeClr val="accent2"/>
                          </a:solidFill>
                        </a:ln>
                        <a:noFill/>
                        <a:latin typeface="HG丸ｺﾞｼｯｸM-PRO" panose="020F0400000000000000" pitchFamily="50" charset="-128"/>
                        <a:ea typeface="HG丸ｺﾞｼｯｸM-PRO" panose="020F0400000000000000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1625815"/>
                  </a:ext>
                </a:extLst>
              </a:tr>
            </a:tbl>
          </a:graphicData>
        </a:graphic>
      </p:graphicFrame>
      <p:sp>
        <p:nvSpPr>
          <p:cNvPr id="1108" name="テキスト ボックス 1107">
            <a:extLst>
              <a:ext uri="{FF2B5EF4-FFF2-40B4-BE49-F238E27FC236}">
                <a16:creationId xmlns:a16="http://schemas.microsoft.com/office/drawing/2014/main" id="{A381D51E-C27B-7B70-3311-2914532C2DB7}"/>
              </a:ext>
            </a:extLst>
          </p:cNvPr>
          <p:cNvSpPr txBox="1"/>
          <p:nvPr/>
        </p:nvSpPr>
        <p:spPr>
          <a:xfrm>
            <a:off x="171449" y="2860958"/>
            <a:ext cx="202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b="1" spc="-100" dirty="0"/>
              <a:t>音符・休符の長さ</a:t>
            </a:r>
          </a:p>
        </p:txBody>
      </p:sp>
      <p:sp>
        <p:nvSpPr>
          <p:cNvPr id="1109" name="テキスト ボックス 1108">
            <a:extLst>
              <a:ext uri="{FF2B5EF4-FFF2-40B4-BE49-F238E27FC236}">
                <a16:creationId xmlns:a16="http://schemas.microsoft.com/office/drawing/2014/main" id="{8FBEB212-CA0D-4799-F776-12669D964E96}"/>
              </a:ext>
            </a:extLst>
          </p:cNvPr>
          <p:cNvSpPr txBox="1"/>
          <p:nvPr/>
        </p:nvSpPr>
        <p:spPr>
          <a:xfrm>
            <a:off x="1625634" y="3305209"/>
            <a:ext cx="3614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/>
              <a:t>拍</a:t>
            </a:r>
            <a:endParaRPr kumimoji="1" lang="ja-JP" altLang="en-US" b="1" dirty="0"/>
          </a:p>
        </p:txBody>
      </p:sp>
      <p:graphicFrame>
        <p:nvGraphicFramePr>
          <p:cNvPr id="1110" name="表 1109">
            <a:extLst>
              <a:ext uri="{FF2B5EF4-FFF2-40B4-BE49-F238E27FC236}">
                <a16:creationId xmlns:a16="http://schemas.microsoft.com/office/drawing/2014/main" id="{9A03CAE0-A95E-8742-D2AF-A4286151C2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1074847"/>
              </p:ext>
            </p:extLst>
          </p:nvPr>
        </p:nvGraphicFramePr>
        <p:xfrm>
          <a:off x="2199587" y="2818059"/>
          <a:ext cx="88208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1288">
                  <a:extLst>
                    <a:ext uri="{9D8B030D-6E8A-4147-A177-3AD203B41FA5}">
                      <a16:colId xmlns:a16="http://schemas.microsoft.com/office/drawing/2014/main" val="3043016868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1814514076"/>
                    </a:ext>
                  </a:extLst>
                </a:gridCol>
                <a:gridCol w="1173527">
                  <a:extLst>
                    <a:ext uri="{9D8B030D-6E8A-4147-A177-3AD203B41FA5}">
                      <a16:colId xmlns:a16="http://schemas.microsoft.com/office/drawing/2014/main" val="233879786"/>
                    </a:ext>
                  </a:extLst>
                </a:gridCol>
                <a:gridCol w="1102605">
                  <a:extLst>
                    <a:ext uri="{9D8B030D-6E8A-4147-A177-3AD203B41FA5}">
                      <a16:colId xmlns:a16="http://schemas.microsoft.com/office/drawing/2014/main" val="1996893980"/>
                    </a:ext>
                  </a:extLst>
                </a:gridCol>
                <a:gridCol w="1102605">
                  <a:extLst>
                    <a:ext uri="{9D8B030D-6E8A-4147-A177-3AD203B41FA5}">
                      <a16:colId xmlns:a16="http://schemas.microsoft.com/office/drawing/2014/main" val="3083467362"/>
                    </a:ext>
                  </a:extLst>
                </a:gridCol>
                <a:gridCol w="1145638">
                  <a:extLst>
                    <a:ext uri="{9D8B030D-6E8A-4147-A177-3AD203B41FA5}">
                      <a16:colId xmlns:a16="http://schemas.microsoft.com/office/drawing/2014/main" val="132125185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531940936"/>
                    </a:ext>
                  </a:extLst>
                </a:gridCol>
                <a:gridCol w="1019177">
                  <a:extLst>
                    <a:ext uri="{9D8B030D-6E8A-4147-A177-3AD203B41FA5}">
                      <a16:colId xmlns:a16="http://schemas.microsoft.com/office/drawing/2014/main" val="29421286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1839786"/>
                  </a:ext>
                </a:extLst>
              </a:tr>
            </a:tbl>
          </a:graphicData>
        </a:graphic>
      </p:graphicFrame>
      <p:pic>
        <p:nvPicPr>
          <p:cNvPr id="1111" name="Picture 4">
            <a:extLst>
              <a:ext uri="{FF2B5EF4-FFF2-40B4-BE49-F238E27FC236}">
                <a16:creationId xmlns:a16="http://schemas.microsoft.com/office/drawing/2014/main" id="{D562C9DF-3E6B-EA7A-683C-061B019CD10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024" t="12948" b="12825"/>
          <a:stretch/>
        </p:blipFill>
        <p:spPr bwMode="auto">
          <a:xfrm>
            <a:off x="10702513" y="3882203"/>
            <a:ext cx="443432" cy="1614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112" name="表 1111">
            <a:extLst>
              <a:ext uri="{FF2B5EF4-FFF2-40B4-BE49-F238E27FC236}">
                <a16:creationId xmlns:a16="http://schemas.microsoft.com/office/drawing/2014/main" id="{621CE62A-1DE9-D12B-D61D-C22B013858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3081611"/>
              </p:ext>
            </p:extLst>
          </p:nvPr>
        </p:nvGraphicFramePr>
        <p:xfrm>
          <a:off x="1987071" y="3882204"/>
          <a:ext cx="9056584" cy="16143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2073">
                  <a:extLst>
                    <a:ext uri="{9D8B030D-6E8A-4147-A177-3AD203B41FA5}">
                      <a16:colId xmlns:a16="http://schemas.microsoft.com/office/drawing/2014/main" val="2789918482"/>
                    </a:ext>
                  </a:extLst>
                </a:gridCol>
                <a:gridCol w="1132073">
                  <a:extLst>
                    <a:ext uri="{9D8B030D-6E8A-4147-A177-3AD203B41FA5}">
                      <a16:colId xmlns:a16="http://schemas.microsoft.com/office/drawing/2014/main" val="3802769486"/>
                    </a:ext>
                  </a:extLst>
                </a:gridCol>
                <a:gridCol w="1132073">
                  <a:extLst>
                    <a:ext uri="{9D8B030D-6E8A-4147-A177-3AD203B41FA5}">
                      <a16:colId xmlns:a16="http://schemas.microsoft.com/office/drawing/2014/main" val="1355839380"/>
                    </a:ext>
                  </a:extLst>
                </a:gridCol>
                <a:gridCol w="1132073">
                  <a:extLst>
                    <a:ext uri="{9D8B030D-6E8A-4147-A177-3AD203B41FA5}">
                      <a16:colId xmlns:a16="http://schemas.microsoft.com/office/drawing/2014/main" val="280824465"/>
                    </a:ext>
                  </a:extLst>
                </a:gridCol>
                <a:gridCol w="1132073">
                  <a:extLst>
                    <a:ext uri="{9D8B030D-6E8A-4147-A177-3AD203B41FA5}">
                      <a16:colId xmlns:a16="http://schemas.microsoft.com/office/drawing/2014/main" val="3063753305"/>
                    </a:ext>
                  </a:extLst>
                </a:gridCol>
                <a:gridCol w="1132073">
                  <a:extLst>
                    <a:ext uri="{9D8B030D-6E8A-4147-A177-3AD203B41FA5}">
                      <a16:colId xmlns:a16="http://schemas.microsoft.com/office/drawing/2014/main" val="1964895282"/>
                    </a:ext>
                  </a:extLst>
                </a:gridCol>
                <a:gridCol w="1132073">
                  <a:extLst>
                    <a:ext uri="{9D8B030D-6E8A-4147-A177-3AD203B41FA5}">
                      <a16:colId xmlns:a16="http://schemas.microsoft.com/office/drawing/2014/main" val="1963993127"/>
                    </a:ext>
                  </a:extLst>
                </a:gridCol>
                <a:gridCol w="1132073">
                  <a:extLst>
                    <a:ext uri="{9D8B030D-6E8A-4147-A177-3AD203B41FA5}">
                      <a16:colId xmlns:a16="http://schemas.microsoft.com/office/drawing/2014/main" val="203744848"/>
                    </a:ext>
                  </a:extLst>
                </a:gridCol>
              </a:tblGrid>
              <a:tr h="1614385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8279581"/>
                  </a:ext>
                </a:extLst>
              </a:tr>
            </a:tbl>
          </a:graphicData>
        </a:graphic>
      </p:graphicFrame>
      <p:pic>
        <p:nvPicPr>
          <p:cNvPr id="1113" name="Picture 2">
            <a:extLst>
              <a:ext uri="{FF2B5EF4-FFF2-40B4-BE49-F238E27FC236}">
                <a16:creationId xmlns:a16="http://schemas.microsoft.com/office/drawing/2014/main" id="{3B6E906E-6F71-0DCB-39B6-495EC203765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50" r="29079"/>
          <a:stretch/>
        </p:blipFill>
        <p:spPr bwMode="auto">
          <a:xfrm>
            <a:off x="1608744" y="4038046"/>
            <a:ext cx="647362" cy="1345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14" name="Picture 3">
            <a:extLst>
              <a:ext uri="{FF2B5EF4-FFF2-40B4-BE49-F238E27FC236}">
                <a16:creationId xmlns:a16="http://schemas.microsoft.com/office/drawing/2014/main" id="{478987F0-51B7-77C3-7020-7B94816D405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68" r="20124"/>
          <a:stretch/>
        </p:blipFill>
        <p:spPr bwMode="auto">
          <a:xfrm>
            <a:off x="2430921" y="4149303"/>
            <a:ext cx="539129" cy="834722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115" name="Picture 7">
            <a:extLst>
              <a:ext uri="{FF2B5EF4-FFF2-40B4-BE49-F238E27FC236}">
                <a16:creationId xmlns:a16="http://schemas.microsoft.com/office/drawing/2014/main" id="{18FD7B04-3350-D5BB-550A-A1941976102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55" r="13358"/>
          <a:stretch/>
        </p:blipFill>
        <p:spPr bwMode="auto">
          <a:xfrm>
            <a:off x="2316866" y="4076320"/>
            <a:ext cx="635133" cy="980688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116" name="Picture 3">
            <a:extLst>
              <a:ext uri="{FF2B5EF4-FFF2-40B4-BE49-F238E27FC236}">
                <a16:creationId xmlns:a16="http://schemas.microsoft.com/office/drawing/2014/main" id="{79FB8098-DD61-992D-4104-B5A7AE60CFA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68" r="20124"/>
          <a:stretch/>
        </p:blipFill>
        <p:spPr bwMode="auto">
          <a:xfrm>
            <a:off x="3462432" y="4149303"/>
            <a:ext cx="539129" cy="834722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117" name="Picture 7">
            <a:extLst>
              <a:ext uri="{FF2B5EF4-FFF2-40B4-BE49-F238E27FC236}">
                <a16:creationId xmlns:a16="http://schemas.microsoft.com/office/drawing/2014/main" id="{2918F539-E07E-BFBF-C4C1-2E21F1D9829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55" r="13358"/>
          <a:stretch/>
        </p:blipFill>
        <p:spPr bwMode="auto">
          <a:xfrm>
            <a:off x="3348377" y="4076320"/>
            <a:ext cx="635133" cy="980688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118" name="Picture 3">
            <a:extLst>
              <a:ext uri="{FF2B5EF4-FFF2-40B4-BE49-F238E27FC236}">
                <a16:creationId xmlns:a16="http://schemas.microsoft.com/office/drawing/2014/main" id="{E9768445-44A8-BAE5-70D9-E09BE9A61C7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68" r="20124"/>
          <a:stretch/>
        </p:blipFill>
        <p:spPr bwMode="auto">
          <a:xfrm>
            <a:off x="4640796" y="4155916"/>
            <a:ext cx="539129" cy="834722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119" name="Picture 7">
            <a:extLst>
              <a:ext uri="{FF2B5EF4-FFF2-40B4-BE49-F238E27FC236}">
                <a16:creationId xmlns:a16="http://schemas.microsoft.com/office/drawing/2014/main" id="{99E1C649-5683-A08F-A013-4C84ED080BB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55" r="13358"/>
          <a:stretch/>
        </p:blipFill>
        <p:spPr bwMode="auto">
          <a:xfrm>
            <a:off x="4526741" y="4082933"/>
            <a:ext cx="635133" cy="980688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120" name="Picture 3">
            <a:extLst>
              <a:ext uri="{FF2B5EF4-FFF2-40B4-BE49-F238E27FC236}">
                <a16:creationId xmlns:a16="http://schemas.microsoft.com/office/drawing/2014/main" id="{B1CD3177-0858-897C-E023-1ADC3FF9D64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68" r="20124"/>
          <a:stretch/>
        </p:blipFill>
        <p:spPr bwMode="auto">
          <a:xfrm>
            <a:off x="5819160" y="4197102"/>
            <a:ext cx="539129" cy="834722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121" name="Picture 7">
            <a:extLst>
              <a:ext uri="{FF2B5EF4-FFF2-40B4-BE49-F238E27FC236}">
                <a16:creationId xmlns:a16="http://schemas.microsoft.com/office/drawing/2014/main" id="{8398A091-F12B-43A0-25D2-6FB12252CB0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55" r="13358"/>
          <a:stretch/>
        </p:blipFill>
        <p:spPr bwMode="auto">
          <a:xfrm>
            <a:off x="5705105" y="4124119"/>
            <a:ext cx="635133" cy="980688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122" name="Picture 3">
            <a:extLst>
              <a:ext uri="{FF2B5EF4-FFF2-40B4-BE49-F238E27FC236}">
                <a16:creationId xmlns:a16="http://schemas.microsoft.com/office/drawing/2014/main" id="{F6ABCD99-B80C-6AEB-8BF8-1C11E34266C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68" r="20124"/>
          <a:stretch/>
        </p:blipFill>
        <p:spPr bwMode="auto">
          <a:xfrm>
            <a:off x="6925822" y="4155916"/>
            <a:ext cx="539129" cy="834722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123" name="Picture 7">
            <a:extLst>
              <a:ext uri="{FF2B5EF4-FFF2-40B4-BE49-F238E27FC236}">
                <a16:creationId xmlns:a16="http://schemas.microsoft.com/office/drawing/2014/main" id="{69CB49C0-F097-E0E6-6C04-0F48FFDEDB9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55" r="13358"/>
          <a:stretch/>
        </p:blipFill>
        <p:spPr bwMode="auto">
          <a:xfrm>
            <a:off x="6811767" y="4082933"/>
            <a:ext cx="635133" cy="980688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124" name="Picture 3">
            <a:extLst>
              <a:ext uri="{FF2B5EF4-FFF2-40B4-BE49-F238E27FC236}">
                <a16:creationId xmlns:a16="http://schemas.microsoft.com/office/drawing/2014/main" id="{553ACABD-1035-D907-8545-967614D6CFC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68" r="20124"/>
          <a:stretch/>
        </p:blipFill>
        <p:spPr bwMode="auto">
          <a:xfrm>
            <a:off x="8061845" y="4197102"/>
            <a:ext cx="539129" cy="834722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125" name="Picture 7">
            <a:extLst>
              <a:ext uri="{FF2B5EF4-FFF2-40B4-BE49-F238E27FC236}">
                <a16:creationId xmlns:a16="http://schemas.microsoft.com/office/drawing/2014/main" id="{DA47B1E3-D93B-316C-DA3B-0EB3A5B7BEF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55" r="13358"/>
          <a:stretch/>
        </p:blipFill>
        <p:spPr bwMode="auto">
          <a:xfrm>
            <a:off x="7947790" y="4124119"/>
            <a:ext cx="635133" cy="980688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126" name="Picture 3">
            <a:extLst>
              <a:ext uri="{FF2B5EF4-FFF2-40B4-BE49-F238E27FC236}">
                <a16:creationId xmlns:a16="http://schemas.microsoft.com/office/drawing/2014/main" id="{552C4A49-EE1A-676F-EA26-FCD2FD399CD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68" r="20124"/>
          <a:stretch/>
        </p:blipFill>
        <p:spPr bwMode="auto">
          <a:xfrm>
            <a:off x="9149924" y="4197102"/>
            <a:ext cx="539129" cy="834722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127" name="Picture 7">
            <a:extLst>
              <a:ext uri="{FF2B5EF4-FFF2-40B4-BE49-F238E27FC236}">
                <a16:creationId xmlns:a16="http://schemas.microsoft.com/office/drawing/2014/main" id="{1E783767-21B7-9225-A5A2-352002DD5E8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55" r="13358"/>
          <a:stretch/>
        </p:blipFill>
        <p:spPr bwMode="auto">
          <a:xfrm>
            <a:off x="9035869" y="4124119"/>
            <a:ext cx="635133" cy="980688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128" name="Picture 3">
            <a:extLst>
              <a:ext uri="{FF2B5EF4-FFF2-40B4-BE49-F238E27FC236}">
                <a16:creationId xmlns:a16="http://schemas.microsoft.com/office/drawing/2014/main" id="{70FCB9AC-2D2F-9C69-5FF8-C8C8D6C3E47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68" r="20124"/>
          <a:stretch/>
        </p:blipFill>
        <p:spPr bwMode="auto">
          <a:xfrm>
            <a:off x="10104060" y="4193885"/>
            <a:ext cx="539129" cy="834722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129" name="Picture 7">
            <a:extLst>
              <a:ext uri="{FF2B5EF4-FFF2-40B4-BE49-F238E27FC236}">
                <a16:creationId xmlns:a16="http://schemas.microsoft.com/office/drawing/2014/main" id="{C1DB2146-9830-0CFC-7868-29C4A3B24BB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55" r="13358"/>
          <a:stretch/>
        </p:blipFill>
        <p:spPr bwMode="auto">
          <a:xfrm>
            <a:off x="9990005" y="4120902"/>
            <a:ext cx="635133" cy="980688"/>
          </a:xfrm>
          <a:prstGeom prst="rect">
            <a:avLst/>
          </a:prstGeom>
          <a:solidFill>
            <a:schemeClr val="bg1"/>
          </a:solidFill>
        </p:spPr>
      </p:pic>
      <p:graphicFrame>
        <p:nvGraphicFramePr>
          <p:cNvPr id="1130" name="表 1129">
            <a:extLst>
              <a:ext uri="{FF2B5EF4-FFF2-40B4-BE49-F238E27FC236}">
                <a16:creationId xmlns:a16="http://schemas.microsoft.com/office/drawing/2014/main" id="{E5632708-8D94-6AAE-B82C-5AD476C701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5670591"/>
              </p:ext>
            </p:extLst>
          </p:nvPr>
        </p:nvGraphicFramePr>
        <p:xfrm>
          <a:off x="2222815" y="5808269"/>
          <a:ext cx="8820840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5210">
                  <a:extLst>
                    <a:ext uri="{9D8B030D-6E8A-4147-A177-3AD203B41FA5}">
                      <a16:colId xmlns:a16="http://schemas.microsoft.com/office/drawing/2014/main" val="1089147091"/>
                    </a:ext>
                  </a:extLst>
                </a:gridCol>
                <a:gridCol w="2205210">
                  <a:extLst>
                    <a:ext uri="{9D8B030D-6E8A-4147-A177-3AD203B41FA5}">
                      <a16:colId xmlns:a16="http://schemas.microsoft.com/office/drawing/2014/main" val="1361150435"/>
                    </a:ext>
                  </a:extLst>
                </a:gridCol>
                <a:gridCol w="2205210">
                  <a:extLst>
                    <a:ext uri="{9D8B030D-6E8A-4147-A177-3AD203B41FA5}">
                      <a16:colId xmlns:a16="http://schemas.microsoft.com/office/drawing/2014/main" val="240832525"/>
                    </a:ext>
                  </a:extLst>
                </a:gridCol>
                <a:gridCol w="2205210">
                  <a:extLst>
                    <a:ext uri="{9D8B030D-6E8A-4147-A177-3AD203B41FA5}">
                      <a16:colId xmlns:a16="http://schemas.microsoft.com/office/drawing/2014/main" val="675082567"/>
                    </a:ext>
                  </a:extLst>
                </a:gridCol>
              </a:tblGrid>
              <a:tr h="521539">
                <a:tc>
                  <a:txBody>
                    <a:bodyPr/>
                    <a:lstStyle/>
                    <a:p>
                      <a:r>
                        <a:rPr kumimoji="1" lang="ja-JP" altLang="en-US" sz="4000" b="1" dirty="0">
                          <a:ln>
                            <a:solidFill>
                              <a:schemeClr val="accent2"/>
                            </a:solidFill>
                          </a:ln>
                          <a:solidFill>
                            <a:schemeClr val="accent2"/>
                          </a:solidFill>
                          <a:latin typeface="HG丸ｺﾞｼｯｸM-PRO" panose="020F0400000000000000" pitchFamily="50" charset="-128"/>
                          <a:ea typeface="HG丸ｺﾞｼｯｸM-PRO" panose="020F0400000000000000" pitchFamily="50" charset="-128"/>
                        </a:rPr>
                        <a:t>●</a:t>
                      </a:r>
                      <a:endParaRPr kumimoji="1" lang="ja-JP" altLang="en-US" sz="4000" b="1" dirty="0">
                        <a:ln>
                          <a:solidFill>
                            <a:schemeClr val="accent2"/>
                          </a:solidFill>
                        </a:ln>
                        <a:noFill/>
                        <a:latin typeface="HG丸ｺﾞｼｯｸM-PRO" panose="020F0400000000000000" pitchFamily="50" charset="-128"/>
                        <a:ea typeface="HG丸ｺﾞｼｯｸM-PRO" panose="020F0400000000000000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4000" b="1" dirty="0">
                          <a:ln>
                            <a:solidFill>
                              <a:schemeClr val="accent2"/>
                            </a:solidFill>
                          </a:ln>
                          <a:solidFill>
                            <a:schemeClr val="accent2"/>
                          </a:solidFill>
                          <a:latin typeface="HG丸ｺﾞｼｯｸM-PRO" panose="020F0400000000000000" pitchFamily="50" charset="-128"/>
                          <a:ea typeface="HG丸ｺﾞｼｯｸM-PRO" panose="020F0400000000000000" pitchFamily="50" charset="-128"/>
                        </a:rPr>
                        <a:t>●</a:t>
                      </a:r>
                      <a:endParaRPr kumimoji="1" lang="ja-JP" altLang="en-US" sz="4000" b="1" dirty="0">
                        <a:ln>
                          <a:solidFill>
                            <a:schemeClr val="accent2"/>
                          </a:solidFill>
                        </a:ln>
                        <a:noFill/>
                        <a:latin typeface="HG丸ｺﾞｼｯｸM-PRO" panose="020F0400000000000000" pitchFamily="50" charset="-128"/>
                        <a:ea typeface="HG丸ｺﾞｼｯｸM-PRO" panose="020F0400000000000000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4000" b="1" dirty="0">
                          <a:ln>
                            <a:solidFill>
                              <a:schemeClr val="accent2"/>
                            </a:solidFill>
                          </a:ln>
                          <a:solidFill>
                            <a:schemeClr val="accent2"/>
                          </a:solidFill>
                          <a:latin typeface="HG丸ｺﾞｼｯｸM-PRO" panose="020F0400000000000000" pitchFamily="50" charset="-128"/>
                          <a:ea typeface="HG丸ｺﾞｼｯｸM-PRO" panose="020F0400000000000000" pitchFamily="50" charset="-128"/>
                        </a:rPr>
                        <a:t>●</a:t>
                      </a:r>
                      <a:endParaRPr kumimoji="1" lang="ja-JP" altLang="en-US" sz="4000" b="1" dirty="0">
                        <a:ln>
                          <a:solidFill>
                            <a:schemeClr val="accent2"/>
                          </a:solidFill>
                        </a:ln>
                        <a:noFill/>
                        <a:latin typeface="HG丸ｺﾞｼｯｸM-PRO" panose="020F0400000000000000" pitchFamily="50" charset="-128"/>
                        <a:ea typeface="HG丸ｺﾞｼｯｸM-PRO" panose="020F0400000000000000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4000" b="1" dirty="0">
                          <a:ln>
                            <a:solidFill>
                              <a:schemeClr val="accent2"/>
                            </a:solidFill>
                          </a:ln>
                          <a:solidFill>
                            <a:schemeClr val="accent2"/>
                          </a:solidFill>
                          <a:latin typeface="HG丸ｺﾞｼｯｸM-PRO" panose="020F0400000000000000" pitchFamily="50" charset="-128"/>
                          <a:ea typeface="HG丸ｺﾞｼｯｸM-PRO" panose="020F0400000000000000" pitchFamily="50" charset="-128"/>
                        </a:rPr>
                        <a:t>●</a:t>
                      </a:r>
                      <a:endParaRPr kumimoji="1" lang="ja-JP" altLang="en-US" sz="4000" b="1" dirty="0">
                        <a:ln>
                          <a:solidFill>
                            <a:schemeClr val="accent2"/>
                          </a:solidFill>
                        </a:ln>
                        <a:noFill/>
                        <a:latin typeface="HG丸ｺﾞｼｯｸM-PRO" panose="020F0400000000000000" pitchFamily="50" charset="-128"/>
                        <a:ea typeface="HG丸ｺﾞｼｯｸM-PRO" panose="020F0400000000000000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1625815"/>
                  </a:ext>
                </a:extLst>
              </a:tr>
            </a:tbl>
          </a:graphicData>
        </a:graphic>
      </p:graphicFrame>
      <p:sp>
        <p:nvSpPr>
          <p:cNvPr id="1131" name="テキスト ボックス 1130">
            <a:extLst>
              <a:ext uri="{FF2B5EF4-FFF2-40B4-BE49-F238E27FC236}">
                <a16:creationId xmlns:a16="http://schemas.microsoft.com/office/drawing/2014/main" id="{05F0F979-080A-EED2-E3A8-0AA3B3480329}"/>
              </a:ext>
            </a:extLst>
          </p:cNvPr>
          <p:cNvSpPr txBox="1"/>
          <p:nvPr/>
        </p:nvSpPr>
        <p:spPr>
          <a:xfrm>
            <a:off x="1537609" y="6026731"/>
            <a:ext cx="3614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/>
              <a:t>拍</a:t>
            </a:r>
            <a:endParaRPr kumimoji="1" lang="ja-JP" altLang="en-US" b="1" dirty="0"/>
          </a:p>
        </p:txBody>
      </p:sp>
      <p:graphicFrame>
        <p:nvGraphicFramePr>
          <p:cNvPr id="1132" name="表 1131">
            <a:extLst>
              <a:ext uri="{FF2B5EF4-FFF2-40B4-BE49-F238E27FC236}">
                <a16:creationId xmlns:a16="http://schemas.microsoft.com/office/drawing/2014/main" id="{D839FB00-9D85-9611-A864-915E6BB7DB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187995"/>
              </p:ext>
            </p:extLst>
          </p:nvPr>
        </p:nvGraphicFramePr>
        <p:xfrm>
          <a:off x="2111562" y="5539581"/>
          <a:ext cx="88208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1288">
                  <a:extLst>
                    <a:ext uri="{9D8B030D-6E8A-4147-A177-3AD203B41FA5}">
                      <a16:colId xmlns:a16="http://schemas.microsoft.com/office/drawing/2014/main" val="3043016868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1814514076"/>
                    </a:ext>
                  </a:extLst>
                </a:gridCol>
                <a:gridCol w="1173527">
                  <a:extLst>
                    <a:ext uri="{9D8B030D-6E8A-4147-A177-3AD203B41FA5}">
                      <a16:colId xmlns:a16="http://schemas.microsoft.com/office/drawing/2014/main" val="233879786"/>
                    </a:ext>
                  </a:extLst>
                </a:gridCol>
                <a:gridCol w="1102605">
                  <a:extLst>
                    <a:ext uri="{9D8B030D-6E8A-4147-A177-3AD203B41FA5}">
                      <a16:colId xmlns:a16="http://schemas.microsoft.com/office/drawing/2014/main" val="1996893980"/>
                    </a:ext>
                  </a:extLst>
                </a:gridCol>
                <a:gridCol w="1102605">
                  <a:extLst>
                    <a:ext uri="{9D8B030D-6E8A-4147-A177-3AD203B41FA5}">
                      <a16:colId xmlns:a16="http://schemas.microsoft.com/office/drawing/2014/main" val="3083467362"/>
                    </a:ext>
                  </a:extLst>
                </a:gridCol>
                <a:gridCol w="1145638">
                  <a:extLst>
                    <a:ext uri="{9D8B030D-6E8A-4147-A177-3AD203B41FA5}">
                      <a16:colId xmlns:a16="http://schemas.microsoft.com/office/drawing/2014/main" val="132125185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531940936"/>
                    </a:ext>
                  </a:extLst>
                </a:gridCol>
                <a:gridCol w="1019177">
                  <a:extLst>
                    <a:ext uri="{9D8B030D-6E8A-4147-A177-3AD203B41FA5}">
                      <a16:colId xmlns:a16="http://schemas.microsoft.com/office/drawing/2014/main" val="29421286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1839786"/>
                  </a:ext>
                </a:extLst>
              </a:tr>
            </a:tbl>
          </a:graphicData>
        </a:graphic>
      </p:graphicFrame>
      <p:sp>
        <p:nvSpPr>
          <p:cNvPr id="1133" name="テキスト ボックス 1132">
            <a:extLst>
              <a:ext uri="{FF2B5EF4-FFF2-40B4-BE49-F238E27FC236}">
                <a16:creationId xmlns:a16="http://schemas.microsoft.com/office/drawing/2014/main" id="{AE4F4C36-69E0-E6E8-2386-E5FE6375653E}"/>
              </a:ext>
            </a:extLst>
          </p:cNvPr>
          <p:cNvSpPr txBox="1"/>
          <p:nvPr/>
        </p:nvSpPr>
        <p:spPr>
          <a:xfrm>
            <a:off x="83424" y="5575300"/>
            <a:ext cx="202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b="1" spc="-100" dirty="0"/>
              <a:t>音符・休符の長さ</a:t>
            </a:r>
          </a:p>
        </p:txBody>
      </p:sp>
    </p:spTree>
    <p:extLst>
      <p:ext uri="{BB962C8B-B14F-4D97-AF65-F5344CB8AC3E}">
        <p14:creationId xmlns:p14="http://schemas.microsoft.com/office/powerpoint/2010/main" val="3408760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7271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0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250"/>
                                        <p:tgtEl>
                                          <p:spTgt spid="10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/>
                                        <p:tgtEl>
                                          <p:spTgt spid="10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"/>
                            </p:stCondLst>
                            <p:childTnLst>
                              <p:par>
                                <p:cTn id="16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50" fill="hold"/>
                                        <p:tgtEl>
                                          <p:spTgt spid="10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50" fill="hold"/>
                                        <p:tgtEl>
                                          <p:spTgt spid="10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1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0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250"/>
                                        <p:tgtEl>
                                          <p:spTgt spid="10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50"/>
                                        <p:tgtEl>
                                          <p:spTgt spid="10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"/>
                            </p:stCondLst>
                            <p:childTnLst>
                              <p:par>
                                <p:cTn id="28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50" fill="hold"/>
                                        <p:tgtEl>
                                          <p:spTgt spid="10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50" fill="hold"/>
                                        <p:tgtEl>
                                          <p:spTgt spid="10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0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250"/>
                                        <p:tgtEl>
                                          <p:spTgt spid="10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50"/>
                                        <p:tgtEl>
                                          <p:spTgt spid="10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"/>
                            </p:stCondLst>
                            <p:childTnLst>
                              <p:par>
                                <p:cTn id="4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50" fill="hold"/>
                                        <p:tgtEl>
                                          <p:spTgt spid="10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50" fill="hold"/>
                                        <p:tgtEl>
                                          <p:spTgt spid="10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3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0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250"/>
                                        <p:tgtEl>
                                          <p:spTgt spid="10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50"/>
                                        <p:tgtEl>
                                          <p:spTgt spid="10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50"/>
                            </p:stCondLst>
                            <p:childTnLst>
                              <p:par>
                                <p:cTn id="52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250" fill="hold"/>
                                        <p:tgtEl>
                                          <p:spTgt spid="10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50" fill="hold"/>
                                        <p:tgtEl>
                                          <p:spTgt spid="10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2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0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0" dur="250"/>
                                        <p:tgtEl>
                                          <p:spTgt spid="10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50"/>
                                        <p:tgtEl>
                                          <p:spTgt spid="10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50"/>
                            </p:stCondLst>
                            <p:childTnLst>
                              <p:par>
                                <p:cTn id="64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250" fill="hold"/>
                                        <p:tgtEl>
                                          <p:spTgt spid="10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50" fill="hold"/>
                                        <p:tgtEl>
                                          <p:spTgt spid="10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5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10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2" dur="250"/>
                                        <p:tgtEl>
                                          <p:spTgt spid="10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50"/>
                                        <p:tgtEl>
                                          <p:spTgt spid="10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50"/>
                            </p:stCondLst>
                            <p:childTnLst>
                              <p:par>
                                <p:cTn id="76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250" fill="hold"/>
                                        <p:tgtEl>
                                          <p:spTgt spid="10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50" fill="hold"/>
                                        <p:tgtEl>
                                          <p:spTgt spid="10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4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10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4" dur="250"/>
                                        <p:tgtEl>
                                          <p:spTgt spid="10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50"/>
                                        <p:tgtEl>
                                          <p:spTgt spid="10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50"/>
                            </p:stCondLst>
                            <p:childTnLst>
                              <p:par>
                                <p:cTn id="88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250" fill="hold"/>
                                        <p:tgtEl>
                                          <p:spTgt spid="10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50" fill="hold"/>
                                        <p:tgtEl>
                                          <p:spTgt spid="10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7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10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6" dur="250"/>
                                        <p:tgtEl>
                                          <p:spTgt spid="10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50"/>
                                        <p:tgtEl>
                                          <p:spTgt spid="10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250"/>
                            </p:stCondLst>
                            <p:childTnLst>
                              <p:par>
                                <p:cTn id="10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250" fill="hold"/>
                                        <p:tgtEl>
                                          <p:spTgt spid="10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50" fill="hold"/>
                                        <p:tgtEl>
                                          <p:spTgt spid="10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6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10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8" dur="250"/>
                                        <p:tgtEl>
                                          <p:spTgt spid="1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50"/>
                                        <p:tgtEl>
                                          <p:spTgt spid="1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250"/>
                            </p:stCondLst>
                            <p:childTnLst>
                              <p:par>
                                <p:cTn id="112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250" fill="hold"/>
                                        <p:tgtEl>
                                          <p:spTgt spid="1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250" fill="hold"/>
                                        <p:tgtEl>
                                          <p:spTgt spid="1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9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10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0" dur="250"/>
                                        <p:tgtEl>
                                          <p:spTgt spid="1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250"/>
                                        <p:tgtEl>
                                          <p:spTgt spid="1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250"/>
                            </p:stCondLst>
                            <p:childTnLst>
                              <p:par>
                                <p:cTn id="124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250" fill="hold"/>
                                        <p:tgtEl>
                                          <p:spTgt spid="1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250" fill="hold"/>
                                        <p:tgtEl>
                                          <p:spTgt spid="1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8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11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2" dur="250"/>
                                        <p:tgtEl>
                                          <p:spTgt spid="1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250"/>
                                        <p:tgtEl>
                                          <p:spTgt spid="1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250"/>
                            </p:stCondLst>
                            <p:childTnLst>
                              <p:par>
                                <p:cTn id="136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250" fill="hold"/>
                                        <p:tgtEl>
                                          <p:spTgt spid="1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250" fill="hold"/>
                                        <p:tgtEl>
                                          <p:spTgt spid="1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01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11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4" dur="250"/>
                                        <p:tgtEl>
                                          <p:spTgt spid="1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250"/>
                                        <p:tgtEl>
                                          <p:spTgt spid="1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250"/>
                            </p:stCondLst>
                            <p:childTnLst>
                              <p:par>
                                <p:cTn id="148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250" fill="hold"/>
                                        <p:tgtEl>
                                          <p:spTgt spid="1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250" fill="hold"/>
                                        <p:tgtEl>
                                          <p:spTgt spid="1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00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11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6" dur="250"/>
                                        <p:tgtEl>
                                          <p:spTgt spid="1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250"/>
                                        <p:tgtEl>
                                          <p:spTgt spid="1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250"/>
                            </p:stCondLst>
                            <p:childTnLst>
                              <p:par>
                                <p:cTn id="16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250" fill="hold"/>
                                        <p:tgtEl>
                                          <p:spTgt spid="1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250" fill="hold"/>
                                        <p:tgtEl>
                                          <p:spTgt spid="1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03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11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8" dur="250"/>
                                        <p:tgtEl>
                                          <p:spTgt spid="1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250"/>
                                        <p:tgtEl>
                                          <p:spTgt spid="1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250"/>
                            </p:stCondLst>
                            <p:childTnLst>
                              <p:par>
                                <p:cTn id="172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250" fill="hold"/>
                                        <p:tgtEl>
                                          <p:spTgt spid="1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250" fill="hold"/>
                                        <p:tgtEl>
                                          <p:spTgt spid="1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02"/>
                  </p:tgtEl>
                </p:cond>
              </p:nextCondLst>
            </p:seq>
            <p:seq concurrent="1" nextAc="seek">
              <p:cTn id="176" restart="whenNotActive" fill="hold" evtFilter="cancelBubble" nodeType="interactiveSeq">
                <p:stCondLst>
                  <p:cond evt="onClick" delay="0">
                    <p:tgtEl>
                      <p:spTgt spid="1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7" fill="hold">
                      <p:stCondLst>
                        <p:cond delay="0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0" dur="250"/>
                                        <p:tgtEl>
                                          <p:spTgt spid="1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250"/>
                                        <p:tgtEl>
                                          <p:spTgt spid="1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250"/>
                            </p:stCondLst>
                            <p:childTnLst>
                              <p:par>
                                <p:cTn id="184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6" dur="250" fill="hold"/>
                                        <p:tgtEl>
                                          <p:spTgt spid="1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250" fill="hold"/>
                                        <p:tgtEl>
                                          <p:spTgt spid="1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05"/>
                  </p:tgtEl>
                </p:cond>
              </p:nextCondLst>
            </p:seq>
            <p:seq concurrent="1" nextAc="seek">
              <p:cTn id="188" restart="whenNotActive" fill="hold" evtFilter="cancelBubble" nodeType="interactiveSeq">
                <p:stCondLst>
                  <p:cond evt="onClick" delay="0">
                    <p:tgtEl>
                      <p:spTgt spid="11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9" fill="hold">
                      <p:stCondLst>
                        <p:cond delay="0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2" dur="250"/>
                                        <p:tgtEl>
                                          <p:spTgt spid="1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250"/>
                                        <p:tgtEl>
                                          <p:spTgt spid="1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250"/>
                            </p:stCondLst>
                            <p:childTnLst>
                              <p:par>
                                <p:cTn id="196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8" dur="250" fill="hold"/>
                                        <p:tgtEl>
                                          <p:spTgt spid="1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250" fill="hold"/>
                                        <p:tgtEl>
                                          <p:spTgt spid="1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04"/>
                  </p:tgtEl>
                </p:cond>
              </p:nextCondLst>
            </p:seq>
            <p:seq concurrent="1" nextAc="seek">
              <p:cTn id="200" restart="whenNotActive" fill="hold" evtFilter="cancelBubble" nodeType="interactiveSeq">
                <p:stCondLst>
                  <p:cond evt="onClick" delay="0">
                    <p:tgtEl>
                      <p:spTgt spid="11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1" fill="hold">
                      <p:stCondLst>
                        <p:cond delay="0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4" dur="250"/>
                                        <p:tgtEl>
                                          <p:spTgt spid="1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250"/>
                                        <p:tgtEl>
                                          <p:spTgt spid="1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250"/>
                            </p:stCondLst>
                            <p:childTnLst>
                              <p:par>
                                <p:cTn id="208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0" dur="250" fill="hold"/>
                                        <p:tgtEl>
                                          <p:spTgt spid="1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250" fill="hold"/>
                                        <p:tgtEl>
                                          <p:spTgt spid="1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5"/>
                  </p:tgtEl>
                </p:cond>
              </p:nextCondLst>
            </p:seq>
            <p:seq concurrent="1" nextAc="seek">
              <p:cTn id="212" restart="whenNotActive" fill="hold" evtFilter="cancelBubble" nodeType="interactiveSeq">
                <p:stCondLst>
                  <p:cond evt="onClick" delay="0">
                    <p:tgtEl>
                      <p:spTgt spid="11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3" fill="hold">
                      <p:stCondLst>
                        <p:cond delay="0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6" dur="250"/>
                                        <p:tgtEl>
                                          <p:spTgt spid="1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250"/>
                                        <p:tgtEl>
                                          <p:spTgt spid="1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>
                            <p:stCondLst>
                              <p:cond delay="250"/>
                            </p:stCondLst>
                            <p:childTnLst>
                              <p:par>
                                <p:cTn id="22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2" dur="250" fill="hold"/>
                                        <p:tgtEl>
                                          <p:spTgt spid="1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250" fill="hold"/>
                                        <p:tgtEl>
                                          <p:spTgt spid="1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4"/>
                  </p:tgtEl>
                </p:cond>
              </p:nextCondLst>
            </p:seq>
            <p:seq concurrent="1" nextAc="seek">
              <p:cTn id="224" restart="whenNotActive" fill="hold" evtFilter="cancelBubble" nodeType="interactiveSeq">
                <p:stCondLst>
                  <p:cond evt="onClick" delay="0">
                    <p:tgtEl>
                      <p:spTgt spid="11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5" fill="hold">
                      <p:stCondLst>
                        <p:cond delay="0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8" dur="250"/>
                                        <p:tgtEl>
                                          <p:spTgt spid="1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250"/>
                                        <p:tgtEl>
                                          <p:spTgt spid="1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1" fill="hold">
                            <p:stCondLst>
                              <p:cond delay="250"/>
                            </p:stCondLst>
                            <p:childTnLst>
                              <p:par>
                                <p:cTn id="232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4" dur="250" fill="hold"/>
                                        <p:tgtEl>
                                          <p:spTgt spid="1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250" fill="hold"/>
                                        <p:tgtEl>
                                          <p:spTgt spid="1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7"/>
                  </p:tgtEl>
                </p:cond>
              </p:nextCondLst>
            </p:seq>
            <p:seq concurrent="1" nextAc="seek">
              <p:cTn id="236" restart="whenNotActive" fill="hold" evtFilter="cancelBubble" nodeType="interactiveSeq">
                <p:stCondLst>
                  <p:cond evt="onClick" delay="0">
                    <p:tgtEl>
                      <p:spTgt spid="11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7" fill="hold">
                      <p:stCondLst>
                        <p:cond delay="0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0" dur="250"/>
                                        <p:tgtEl>
                                          <p:spTgt spid="1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250"/>
                                        <p:tgtEl>
                                          <p:spTgt spid="1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3" fill="hold">
                            <p:stCondLst>
                              <p:cond delay="250"/>
                            </p:stCondLst>
                            <p:childTnLst>
                              <p:par>
                                <p:cTn id="244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6" dur="250" fill="hold"/>
                                        <p:tgtEl>
                                          <p:spTgt spid="1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250" fill="hold"/>
                                        <p:tgtEl>
                                          <p:spTgt spid="1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6"/>
                  </p:tgtEl>
                </p:cond>
              </p:nextCondLst>
            </p:seq>
            <p:seq concurrent="1" nextAc="seek">
              <p:cTn id="248" restart="whenNotActive" fill="hold" evtFilter="cancelBubble" nodeType="interactiveSeq">
                <p:stCondLst>
                  <p:cond evt="onClick" delay="0">
                    <p:tgtEl>
                      <p:spTgt spid="11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9" fill="hold">
                      <p:stCondLst>
                        <p:cond delay="0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2" dur="250"/>
                                        <p:tgtEl>
                                          <p:spTgt spid="1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250"/>
                                        <p:tgtEl>
                                          <p:spTgt spid="1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>
                            <p:stCondLst>
                              <p:cond delay="250"/>
                            </p:stCondLst>
                            <p:childTnLst>
                              <p:par>
                                <p:cTn id="256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8" dur="250" fill="hold"/>
                                        <p:tgtEl>
                                          <p:spTgt spid="1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9" dur="250" fill="hold"/>
                                        <p:tgtEl>
                                          <p:spTgt spid="1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9"/>
                  </p:tgtEl>
                </p:cond>
              </p:nextCondLst>
            </p:seq>
            <p:seq concurrent="1" nextAc="seek">
              <p:cTn id="260" restart="whenNotActive" fill="hold" evtFilter="cancelBubble" nodeType="interactiveSeq">
                <p:stCondLst>
                  <p:cond evt="onClick" delay="0">
                    <p:tgtEl>
                      <p:spTgt spid="11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1" fill="hold">
                      <p:stCondLst>
                        <p:cond delay="0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4" dur="250"/>
                                        <p:tgtEl>
                                          <p:spTgt spid="1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250"/>
                                        <p:tgtEl>
                                          <p:spTgt spid="1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7" fill="hold">
                            <p:stCondLst>
                              <p:cond delay="250"/>
                            </p:stCondLst>
                            <p:childTnLst>
                              <p:par>
                                <p:cTn id="268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0" dur="250" fill="hold"/>
                                        <p:tgtEl>
                                          <p:spTgt spid="1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250" fill="hold"/>
                                        <p:tgtEl>
                                          <p:spTgt spid="1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8"/>
                  </p:tgtEl>
                </p:cond>
              </p:nextCondLst>
            </p:seq>
            <p:seq concurrent="1" nextAc="seek">
              <p:cTn id="272" restart="whenNotActive" fill="hold" evtFilter="cancelBubble" nodeType="interactiveSeq">
                <p:stCondLst>
                  <p:cond evt="onClick" delay="0">
                    <p:tgtEl>
                      <p:spTgt spid="11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3" fill="hold">
                      <p:stCondLst>
                        <p:cond delay="0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6" dur="250"/>
                                        <p:tgtEl>
                                          <p:spTgt spid="1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7" dur="250"/>
                                        <p:tgtEl>
                                          <p:spTgt spid="1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9" fill="hold">
                            <p:stCondLst>
                              <p:cond delay="250"/>
                            </p:stCondLst>
                            <p:childTnLst>
                              <p:par>
                                <p:cTn id="28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2" dur="250" fill="hold"/>
                                        <p:tgtEl>
                                          <p:spTgt spid="1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3" dur="250" fill="hold"/>
                                        <p:tgtEl>
                                          <p:spTgt spid="1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1"/>
                  </p:tgtEl>
                </p:cond>
              </p:nextCondLst>
            </p:seq>
            <p:seq concurrent="1" nextAc="seek">
              <p:cTn id="284" restart="whenNotActive" fill="hold" evtFilter="cancelBubble" nodeType="interactiveSeq">
                <p:stCondLst>
                  <p:cond evt="onClick" delay="0">
                    <p:tgtEl>
                      <p:spTgt spid="11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5" fill="hold">
                      <p:stCondLst>
                        <p:cond delay="0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8" dur="250"/>
                                        <p:tgtEl>
                                          <p:spTgt spid="1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9" dur="250"/>
                                        <p:tgtEl>
                                          <p:spTgt spid="1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1" fill="hold">
                            <p:stCondLst>
                              <p:cond delay="250"/>
                            </p:stCondLst>
                            <p:childTnLst>
                              <p:par>
                                <p:cTn id="292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4" dur="250" fill="hold"/>
                                        <p:tgtEl>
                                          <p:spTgt spid="1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250" fill="hold"/>
                                        <p:tgtEl>
                                          <p:spTgt spid="1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0"/>
                  </p:tgtEl>
                </p:cond>
              </p:nextCondLst>
            </p:seq>
            <p:seq concurrent="1" nextAc="seek">
              <p:cTn id="296" restart="whenNotActive" fill="hold" evtFilter="cancelBubble" nodeType="interactiveSeq">
                <p:stCondLst>
                  <p:cond evt="onClick" delay="0">
                    <p:tgtEl>
                      <p:spTgt spid="11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7" fill="hold">
                      <p:stCondLst>
                        <p:cond delay="0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250"/>
                                        <p:tgtEl>
                                          <p:spTgt spid="1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250"/>
                                        <p:tgtEl>
                                          <p:spTgt spid="1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3" fill="hold">
                            <p:stCondLst>
                              <p:cond delay="250"/>
                            </p:stCondLst>
                            <p:childTnLst>
                              <p:par>
                                <p:cTn id="304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6" dur="250" fill="hold"/>
                                        <p:tgtEl>
                                          <p:spTgt spid="1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250" fill="hold"/>
                                        <p:tgtEl>
                                          <p:spTgt spid="1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3"/>
                  </p:tgtEl>
                </p:cond>
              </p:nextCondLst>
            </p:seq>
            <p:seq concurrent="1" nextAc="seek">
              <p:cTn id="308" restart="whenNotActive" fill="hold" evtFilter="cancelBubble" nodeType="interactiveSeq">
                <p:stCondLst>
                  <p:cond evt="onClick" delay="0">
                    <p:tgtEl>
                      <p:spTgt spid="11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9" fill="hold">
                      <p:stCondLst>
                        <p:cond delay="0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250"/>
                                        <p:tgtEl>
                                          <p:spTgt spid="1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250"/>
                                        <p:tgtEl>
                                          <p:spTgt spid="1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5" fill="hold">
                            <p:stCondLst>
                              <p:cond delay="250"/>
                            </p:stCondLst>
                            <p:childTnLst>
                              <p:par>
                                <p:cTn id="316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8" dur="250" fill="hold"/>
                                        <p:tgtEl>
                                          <p:spTgt spid="1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250" fill="hold"/>
                                        <p:tgtEl>
                                          <p:spTgt spid="1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2"/>
                  </p:tgtEl>
                </p:cond>
              </p:nextCondLst>
            </p:seq>
            <p:seq concurrent="1" nextAc="seek">
              <p:cTn id="320" restart="whenNotActive" fill="hold" evtFilter="cancelBubble" nodeType="interactiveSeq">
                <p:stCondLst>
                  <p:cond evt="onClick" delay="0">
                    <p:tgtEl>
                      <p:spTgt spid="11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1" fill="hold">
                      <p:stCondLst>
                        <p:cond delay="0"/>
                      </p:stCondLst>
                      <p:childTnLst>
                        <p:par>
                          <p:cTn id="322" fill="hold">
                            <p:stCondLst>
                              <p:cond delay="0"/>
                            </p:stCondLst>
                            <p:childTnLst>
                              <p:par>
                                <p:cTn id="323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250"/>
                                        <p:tgtEl>
                                          <p:spTgt spid="1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250"/>
                                        <p:tgtEl>
                                          <p:spTgt spid="1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7" fill="hold">
                            <p:stCondLst>
                              <p:cond delay="250"/>
                            </p:stCondLst>
                            <p:childTnLst>
                              <p:par>
                                <p:cTn id="328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0" dur="250" fill="hold"/>
                                        <p:tgtEl>
                                          <p:spTgt spid="1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250" fill="hold"/>
                                        <p:tgtEl>
                                          <p:spTgt spid="1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5"/>
                  </p:tgtEl>
                </p:cond>
              </p:nextCondLst>
            </p:seq>
            <p:seq concurrent="1" nextAc="seek">
              <p:cTn id="332" restart="whenNotActive" fill="hold" evtFilter="cancelBubble" nodeType="interactiveSeq">
                <p:stCondLst>
                  <p:cond evt="onClick" delay="0">
                    <p:tgtEl>
                      <p:spTgt spid="11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3" fill="hold">
                      <p:stCondLst>
                        <p:cond delay="0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250"/>
                                        <p:tgtEl>
                                          <p:spTgt spid="1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250"/>
                                        <p:tgtEl>
                                          <p:spTgt spid="1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9" fill="hold">
                            <p:stCondLst>
                              <p:cond delay="250"/>
                            </p:stCondLst>
                            <p:childTnLst>
                              <p:par>
                                <p:cTn id="34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2" dur="250" fill="hold"/>
                                        <p:tgtEl>
                                          <p:spTgt spid="1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250" fill="hold"/>
                                        <p:tgtEl>
                                          <p:spTgt spid="1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4"/>
                  </p:tgtEl>
                </p:cond>
              </p:nextCondLst>
            </p:seq>
            <p:seq concurrent="1" nextAc="seek">
              <p:cTn id="344" restart="whenNotActive" fill="hold" evtFilter="cancelBubble" nodeType="interactiveSeq">
                <p:stCondLst>
                  <p:cond evt="onClick" delay="0">
                    <p:tgtEl>
                      <p:spTgt spid="11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5" fill="hold">
                      <p:stCondLst>
                        <p:cond delay="0"/>
                      </p:stCondLst>
                      <p:childTnLst>
                        <p:par>
                          <p:cTn id="346" fill="hold">
                            <p:stCondLst>
                              <p:cond delay="0"/>
                            </p:stCondLst>
                            <p:childTnLst>
                              <p:par>
                                <p:cTn id="347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250"/>
                                        <p:tgtEl>
                                          <p:spTgt spid="1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250"/>
                                        <p:tgtEl>
                                          <p:spTgt spid="1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1" fill="hold">
                            <p:stCondLst>
                              <p:cond delay="250"/>
                            </p:stCondLst>
                            <p:childTnLst>
                              <p:par>
                                <p:cTn id="352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4" dur="250" fill="hold"/>
                                        <p:tgtEl>
                                          <p:spTgt spid="1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250" fill="hold"/>
                                        <p:tgtEl>
                                          <p:spTgt spid="1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7"/>
                  </p:tgtEl>
                </p:cond>
              </p:nextCondLst>
            </p:seq>
            <p:seq concurrent="1" nextAc="seek">
              <p:cTn id="356" restart="whenNotActive" fill="hold" evtFilter="cancelBubble" nodeType="interactiveSeq">
                <p:stCondLst>
                  <p:cond evt="onClick" delay="0">
                    <p:tgtEl>
                      <p:spTgt spid="11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7" fill="hold">
                      <p:stCondLst>
                        <p:cond delay="0"/>
                      </p:stCondLst>
                      <p:childTnLst>
                        <p:par>
                          <p:cTn id="358" fill="hold">
                            <p:stCondLst>
                              <p:cond delay="0"/>
                            </p:stCondLst>
                            <p:childTnLst>
                              <p:par>
                                <p:cTn id="359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250"/>
                                        <p:tgtEl>
                                          <p:spTgt spid="1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250"/>
                                        <p:tgtEl>
                                          <p:spTgt spid="1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3" fill="hold">
                            <p:stCondLst>
                              <p:cond delay="250"/>
                            </p:stCondLst>
                            <p:childTnLst>
                              <p:par>
                                <p:cTn id="364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6" dur="250" fill="hold"/>
                                        <p:tgtEl>
                                          <p:spTgt spid="1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250" fill="hold"/>
                                        <p:tgtEl>
                                          <p:spTgt spid="1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6"/>
                  </p:tgtEl>
                </p:cond>
              </p:nextCondLst>
            </p:seq>
            <p:seq concurrent="1" nextAc="seek">
              <p:cTn id="368" restart="whenNotActive" fill="hold" evtFilter="cancelBubble" nodeType="interactiveSeq">
                <p:stCondLst>
                  <p:cond evt="onClick" delay="0">
                    <p:tgtEl>
                      <p:spTgt spid="11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9" fill="hold">
                      <p:stCondLst>
                        <p:cond delay="0"/>
                      </p:stCondLst>
                      <p:childTnLst>
                        <p:par>
                          <p:cTn id="370" fill="hold">
                            <p:stCondLst>
                              <p:cond delay="0"/>
                            </p:stCondLst>
                            <p:childTnLst>
                              <p:par>
                                <p:cTn id="371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250"/>
                                        <p:tgtEl>
                                          <p:spTgt spid="1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250"/>
                                        <p:tgtEl>
                                          <p:spTgt spid="1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5" fill="hold">
                            <p:stCondLst>
                              <p:cond delay="250"/>
                            </p:stCondLst>
                            <p:childTnLst>
                              <p:par>
                                <p:cTn id="376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8" dur="250" fill="hold"/>
                                        <p:tgtEl>
                                          <p:spTgt spid="1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250" fill="hold"/>
                                        <p:tgtEl>
                                          <p:spTgt spid="1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9"/>
                  </p:tgtEl>
                </p:cond>
              </p:nextCondLst>
            </p:seq>
            <p:seq concurrent="1" nextAc="seek">
              <p:cTn id="380" restart="whenNotActive" fill="hold" evtFilter="cancelBubble" nodeType="interactiveSeq">
                <p:stCondLst>
                  <p:cond evt="onClick" delay="0">
                    <p:tgtEl>
                      <p:spTgt spid="11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1" fill="hold">
                      <p:stCondLst>
                        <p:cond delay="0"/>
                      </p:stCondLst>
                      <p:childTnLst>
                        <p:par>
                          <p:cTn id="382" fill="hold">
                            <p:stCondLst>
                              <p:cond delay="0"/>
                            </p:stCondLst>
                            <p:childTnLst>
                              <p:par>
                                <p:cTn id="383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250"/>
                                        <p:tgtEl>
                                          <p:spTgt spid="1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250"/>
                                        <p:tgtEl>
                                          <p:spTgt spid="1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7" fill="hold">
                            <p:stCondLst>
                              <p:cond delay="250"/>
                            </p:stCondLst>
                            <p:childTnLst>
                              <p:par>
                                <p:cTn id="388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0" dur="250" fill="hold"/>
                                        <p:tgtEl>
                                          <p:spTgt spid="1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250" fill="hold"/>
                                        <p:tgtEl>
                                          <p:spTgt spid="1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8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4685EC-B3AF-FA34-36DF-5284A11CF4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>
            <a:extLst>
              <a:ext uri="{FF2B5EF4-FFF2-40B4-BE49-F238E27FC236}">
                <a16:creationId xmlns:a16="http://schemas.microsoft.com/office/drawing/2014/main" id="{42130326-BDDD-E4B6-C9A0-054F7738F30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024" t="12948" b="12825"/>
          <a:stretch/>
        </p:blipFill>
        <p:spPr bwMode="auto">
          <a:xfrm>
            <a:off x="10790538" y="1160681"/>
            <a:ext cx="443432" cy="1614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3A05001-E213-4ABB-FE24-6D3F4556E665}"/>
              </a:ext>
            </a:extLst>
          </p:cNvPr>
          <p:cNvSpPr txBox="1"/>
          <p:nvPr/>
        </p:nvSpPr>
        <p:spPr>
          <a:xfrm>
            <a:off x="226242" y="179982"/>
            <a:ext cx="11727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b="1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今日のリズム　～</a:t>
            </a:r>
            <a:r>
              <a:rPr lang="en-US" altLang="ja-JP" sz="4400" b="1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4</a:t>
            </a:r>
            <a:r>
              <a:rPr lang="ja-JP" altLang="en-US" sz="4400" b="1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分音符と</a:t>
            </a:r>
            <a:r>
              <a:rPr lang="en-US" altLang="ja-JP" sz="4400" b="1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8</a:t>
            </a:r>
            <a:r>
              <a:rPr lang="ja-JP" altLang="en-US" sz="4400" b="1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分音符～</a:t>
            </a:r>
            <a:endParaRPr kumimoji="1" lang="ja-JP" altLang="en-US" sz="4400" b="1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</p:txBody>
      </p:sp>
      <p:pic>
        <p:nvPicPr>
          <p:cNvPr id="14" name="タイトル">
            <a:hlinkClick r:id="" action="ppaction://media"/>
            <a:extLst>
              <a:ext uri="{FF2B5EF4-FFF2-40B4-BE49-F238E27FC236}">
                <a16:creationId xmlns:a16="http://schemas.microsoft.com/office/drawing/2014/main" id="{36685DDE-8E7D-BC55-B4E9-F258456946E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043654" y="5727272"/>
            <a:ext cx="780775" cy="780775"/>
          </a:xfrm>
          <a:prstGeom prst="rect">
            <a:avLst/>
          </a:prstGeom>
        </p:spPr>
      </p:pic>
      <p:graphicFrame>
        <p:nvGraphicFramePr>
          <p:cNvPr id="12" name="表 11">
            <a:extLst>
              <a:ext uri="{FF2B5EF4-FFF2-40B4-BE49-F238E27FC236}">
                <a16:creationId xmlns:a16="http://schemas.microsoft.com/office/drawing/2014/main" id="{1B0FC208-015A-23DF-F481-E16D7CAF7F74}"/>
              </a:ext>
            </a:extLst>
          </p:cNvPr>
          <p:cNvGraphicFramePr>
            <a:graphicFrameLocks noGrp="1"/>
          </p:cNvGraphicFramePr>
          <p:nvPr/>
        </p:nvGraphicFramePr>
        <p:xfrm>
          <a:off x="2075096" y="1160682"/>
          <a:ext cx="9056584" cy="16143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2073">
                  <a:extLst>
                    <a:ext uri="{9D8B030D-6E8A-4147-A177-3AD203B41FA5}">
                      <a16:colId xmlns:a16="http://schemas.microsoft.com/office/drawing/2014/main" val="2789918482"/>
                    </a:ext>
                  </a:extLst>
                </a:gridCol>
                <a:gridCol w="1132073">
                  <a:extLst>
                    <a:ext uri="{9D8B030D-6E8A-4147-A177-3AD203B41FA5}">
                      <a16:colId xmlns:a16="http://schemas.microsoft.com/office/drawing/2014/main" val="3802769486"/>
                    </a:ext>
                  </a:extLst>
                </a:gridCol>
                <a:gridCol w="1132073">
                  <a:extLst>
                    <a:ext uri="{9D8B030D-6E8A-4147-A177-3AD203B41FA5}">
                      <a16:colId xmlns:a16="http://schemas.microsoft.com/office/drawing/2014/main" val="1355839380"/>
                    </a:ext>
                  </a:extLst>
                </a:gridCol>
                <a:gridCol w="1132073">
                  <a:extLst>
                    <a:ext uri="{9D8B030D-6E8A-4147-A177-3AD203B41FA5}">
                      <a16:colId xmlns:a16="http://schemas.microsoft.com/office/drawing/2014/main" val="280824465"/>
                    </a:ext>
                  </a:extLst>
                </a:gridCol>
                <a:gridCol w="1132073">
                  <a:extLst>
                    <a:ext uri="{9D8B030D-6E8A-4147-A177-3AD203B41FA5}">
                      <a16:colId xmlns:a16="http://schemas.microsoft.com/office/drawing/2014/main" val="3063753305"/>
                    </a:ext>
                  </a:extLst>
                </a:gridCol>
                <a:gridCol w="1132073">
                  <a:extLst>
                    <a:ext uri="{9D8B030D-6E8A-4147-A177-3AD203B41FA5}">
                      <a16:colId xmlns:a16="http://schemas.microsoft.com/office/drawing/2014/main" val="1964895282"/>
                    </a:ext>
                  </a:extLst>
                </a:gridCol>
                <a:gridCol w="1132073">
                  <a:extLst>
                    <a:ext uri="{9D8B030D-6E8A-4147-A177-3AD203B41FA5}">
                      <a16:colId xmlns:a16="http://schemas.microsoft.com/office/drawing/2014/main" val="1963993127"/>
                    </a:ext>
                  </a:extLst>
                </a:gridCol>
                <a:gridCol w="1132073">
                  <a:extLst>
                    <a:ext uri="{9D8B030D-6E8A-4147-A177-3AD203B41FA5}">
                      <a16:colId xmlns:a16="http://schemas.microsoft.com/office/drawing/2014/main" val="203744848"/>
                    </a:ext>
                  </a:extLst>
                </a:gridCol>
              </a:tblGrid>
              <a:tr h="1614385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8279581"/>
                  </a:ext>
                </a:extLst>
              </a:tr>
            </a:tbl>
          </a:graphicData>
        </a:graphic>
      </p:graphicFrame>
      <p:pic>
        <p:nvPicPr>
          <p:cNvPr id="1026" name="Picture 2">
            <a:extLst>
              <a:ext uri="{FF2B5EF4-FFF2-40B4-BE49-F238E27FC236}">
                <a16:creationId xmlns:a16="http://schemas.microsoft.com/office/drawing/2014/main" id="{1960C7CC-D84A-89C1-71BD-4838E6EA860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50" r="29079"/>
          <a:stretch/>
        </p:blipFill>
        <p:spPr bwMode="auto">
          <a:xfrm>
            <a:off x="1696769" y="1316524"/>
            <a:ext cx="647362" cy="1345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04" name="Picture 3">
            <a:extLst>
              <a:ext uri="{FF2B5EF4-FFF2-40B4-BE49-F238E27FC236}">
                <a16:creationId xmlns:a16="http://schemas.microsoft.com/office/drawing/2014/main" id="{4029F474-45C7-4FC7-92A8-DDC4A8B9772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68" r="20124"/>
          <a:stretch/>
        </p:blipFill>
        <p:spPr bwMode="auto">
          <a:xfrm>
            <a:off x="4668052" y="1551842"/>
            <a:ext cx="539129" cy="834722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105" name="Picture 7">
            <a:extLst>
              <a:ext uri="{FF2B5EF4-FFF2-40B4-BE49-F238E27FC236}">
                <a16:creationId xmlns:a16="http://schemas.microsoft.com/office/drawing/2014/main" id="{DD575A41-0FFE-6E9E-94E8-5ACADCE0743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55" r="13358"/>
          <a:stretch/>
        </p:blipFill>
        <p:spPr bwMode="auto">
          <a:xfrm>
            <a:off x="4553997" y="1478859"/>
            <a:ext cx="635133" cy="980688"/>
          </a:xfrm>
          <a:prstGeom prst="rect">
            <a:avLst/>
          </a:prstGeom>
          <a:solidFill>
            <a:schemeClr val="bg1"/>
          </a:solidFill>
        </p:spPr>
      </p:pic>
      <p:graphicFrame>
        <p:nvGraphicFramePr>
          <p:cNvPr id="1106" name="表 1105">
            <a:extLst>
              <a:ext uri="{FF2B5EF4-FFF2-40B4-BE49-F238E27FC236}">
                <a16:creationId xmlns:a16="http://schemas.microsoft.com/office/drawing/2014/main" id="{F0AE1AB8-14C2-D8E3-628F-E9C52BF6B2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0616728"/>
              </p:ext>
            </p:extLst>
          </p:nvPr>
        </p:nvGraphicFramePr>
        <p:xfrm>
          <a:off x="2393621" y="2820829"/>
          <a:ext cx="8820840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5210">
                  <a:extLst>
                    <a:ext uri="{9D8B030D-6E8A-4147-A177-3AD203B41FA5}">
                      <a16:colId xmlns:a16="http://schemas.microsoft.com/office/drawing/2014/main" val="1089147091"/>
                    </a:ext>
                  </a:extLst>
                </a:gridCol>
                <a:gridCol w="2205210">
                  <a:extLst>
                    <a:ext uri="{9D8B030D-6E8A-4147-A177-3AD203B41FA5}">
                      <a16:colId xmlns:a16="http://schemas.microsoft.com/office/drawing/2014/main" val="1361150435"/>
                    </a:ext>
                  </a:extLst>
                </a:gridCol>
                <a:gridCol w="2205210">
                  <a:extLst>
                    <a:ext uri="{9D8B030D-6E8A-4147-A177-3AD203B41FA5}">
                      <a16:colId xmlns:a16="http://schemas.microsoft.com/office/drawing/2014/main" val="240832525"/>
                    </a:ext>
                  </a:extLst>
                </a:gridCol>
                <a:gridCol w="2205210">
                  <a:extLst>
                    <a:ext uri="{9D8B030D-6E8A-4147-A177-3AD203B41FA5}">
                      <a16:colId xmlns:a16="http://schemas.microsoft.com/office/drawing/2014/main" val="675082567"/>
                    </a:ext>
                  </a:extLst>
                </a:gridCol>
              </a:tblGrid>
              <a:tr h="521539">
                <a:tc>
                  <a:txBody>
                    <a:bodyPr/>
                    <a:lstStyle/>
                    <a:p>
                      <a:r>
                        <a:rPr kumimoji="1" lang="ja-JP" altLang="en-US" sz="4000" b="1" dirty="0">
                          <a:ln>
                            <a:solidFill>
                              <a:schemeClr val="accent2"/>
                            </a:solidFill>
                          </a:ln>
                          <a:solidFill>
                            <a:schemeClr val="accent2"/>
                          </a:solidFill>
                          <a:latin typeface="HG丸ｺﾞｼｯｸM-PRO" panose="020F0400000000000000" pitchFamily="50" charset="-128"/>
                          <a:ea typeface="HG丸ｺﾞｼｯｸM-PRO" panose="020F0400000000000000" pitchFamily="50" charset="-128"/>
                        </a:rPr>
                        <a:t>●</a:t>
                      </a:r>
                      <a:endParaRPr kumimoji="1" lang="ja-JP" altLang="en-US" sz="4000" b="1" dirty="0">
                        <a:ln>
                          <a:solidFill>
                            <a:schemeClr val="accent2"/>
                          </a:solidFill>
                        </a:ln>
                        <a:noFill/>
                        <a:latin typeface="HG丸ｺﾞｼｯｸM-PRO" panose="020F0400000000000000" pitchFamily="50" charset="-128"/>
                        <a:ea typeface="HG丸ｺﾞｼｯｸM-PRO" panose="020F0400000000000000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4000" b="1" dirty="0">
                          <a:ln>
                            <a:solidFill>
                              <a:schemeClr val="accent2"/>
                            </a:solidFill>
                          </a:ln>
                          <a:solidFill>
                            <a:schemeClr val="accent2"/>
                          </a:solidFill>
                          <a:latin typeface="HG丸ｺﾞｼｯｸM-PRO" panose="020F0400000000000000" pitchFamily="50" charset="-128"/>
                          <a:ea typeface="HG丸ｺﾞｼｯｸM-PRO" panose="020F0400000000000000" pitchFamily="50" charset="-128"/>
                        </a:rPr>
                        <a:t>●</a:t>
                      </a:r>
                      <a:endParaRPr kumimoji="1" lang="ja-JP" altLang="en-US" sz="4000" b="1" dirty="0">
                        <a:ln>
                          <a:solidFill>
                            <a:schemeClr val="accent2"/>
                          </a:solidFill>
                        </a:ln>
                        <a:noFill/>
                        <a:latin typeface="HG丸ｺﾞｼｯｸM-PRO" panose="020F0400000000000000" pitchFamily="50" charset="-128"/>
                        <a:ea typeface="HG丸ｺﾞｼｯｸM-PRO" panose="020F0400000000000000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4000" b="1" dirty="0">
                          <a:ln>
                            <a:solidFill>
                              <a:schemeClr val="accent2"/>
                            </a:solidFill>
                          </a:ln>
                          <a:solidFill>
                            <a:schemeClr val="accent2"/>
                          </a:solidFill>
                          <a:latin typeface="HG丸ｺﾞｼｯｸM-PRO" panose="020F0400000000000000" pitchFamily="50" charset="-128"/>
                          <a:ea typeface="HG丸ｺﾞｼｯｸM-PRO" panose="020F0400000000000000" pitchFamily="50" charset="-128"/>
                        </a:rPr>
                        <a:t>●</a:t>
                      </a:r>
                      <a:endParaRPr kumimoji="1" lang="ja-JP" altLang="en-US" sz="4000" b="1" dirty="0">
                        <a:ln>
                          <a:solidFill>
                            <a:schemeClr val="accent2"/>
                          </a:solidFill>
                        </a:ln>
                        <a:noFill/>
                        <a:latin typeface="HG丸ｺﾞｼｯｸM-PRO" panose="020F0400000000000000" pitchFamily="50" charset="-128"/>
                        <a:ea typeface="HG丸ｺﾞｼｯｸM-PRO" panose="020F0400000000000000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4000" b="1" dirty="0">
                          <a:ln>
                            <a:solidFill>
                              <a:schemeClr val="accent2"/>
                            </a:solidFill>
                          </a:ln>
                          <a:solidFill>
                            <a:schemeClr val="accent2"/>
                          </a:solidFill>
                          <a:latin typeface="HG丸ｺﾞｼｯｸM-PRO" panose="020F0400000000000000" pitchFamily="50" charset="-128"/>
                          <a:ea typeface="HG丸ｺﾞｼｯｸM-PRO" panose="020F0400000000000000" pitchFamily="50" charset="-128"/>
                        </a:rPr>
                        <a:t>●</a:t>
                      </a:r>
                      <a:endParaRPr kumimoji="1" lang="ja-JP" altLang="en-US" sz="4000" b="1" dirty="0">
                        <a:ln>
                          <a:solidFill>
                            <a:schemeClr val="accent2"/>
                          </a:solidFill>
                        </a:ln>
                        <a:noFill/>
                        <a:latin typeface="HG丸ｺﾞｼｯｸM-PRO" panose="020F0400000000000000" pitchFamily="50" charset="-128"/>
                        <a:ea typeface="HG丸ｺﾞｼｯｸM-PRO" panose="020F0400000000000000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1625815"/>
                  </a:ext>
                </a:extLst>
              </a:tr>
            </a:tbl>
          </a:graphicData>
        </a:graphic>
      </p:graphicFrame>
      <p:sp>
        <p:nvSpPr>
          <p:cNvPr id="1109" name="テキスト ボックス 1108">
            <a:extLst>
              <a:ext uri="{FF2B5EF4-FFF2-40B4-BE49-F238E27FC236}">
                <a16:creationId xmlns:a16="http://schemas.microsoft.com/office/drawing/2014/main" id="{2CBA294D-0A6B-C65B-F9DA-4EF40CC91C70}"/>
              </a:ext>
            </a:extLst>
          </p:cNvPr>
          <p:cNvSpPr txBox="1"/>
          <p:nvPr/>
        </p:nvSpPr>
        <p:spPr>
          <a:xfrm>
            <a:off x="1708415" y="3039291"/>
            <a:ext cx="3614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/>
              <a:t>拍</a:t>
            </a:r>
            <a:endParaRPr kumimoji="1" lang="ja-JP" altLang="en-US" b="1" dirty="0"/>
          </a:p>
        </p:txBody>
      </p:sp>
      <p:pic>
        <p:nvPicPr>
          <p:cNvPr id="1111" name="Picture 4">
            <a:extLst>
              <a:ext uri="{FF2B5EF4-FFF2-40B4-BE49-F238E27FC236}">
                <a16:creationId xmlns:a16="http://schemas.microsoft.com/office/drawing/2014/main" id="{1E96FDAB-6377-76FD-0334-47887FB44BE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024" t="12948" b="12825"/>
          <a:stretch/>
        </p:blipFill>
        <p:spPr bwMode="auto">
          <a:xfrm>
            <a:off x="10702513" y="3882203"/>
            <a:ext cx="443432" cy="1614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112" name="表 1111">
            <a:extLst>
              <a:ext uri="{FF2B5EF4-FFF2-40B4-BE49-F238E27FC236}">
                <a16:creationId xmlns:a16="http://schemas.microsoft.com/office/drawing/2014/main" id="{696BE7A7-96B3-EF1F-F453-449541E8A133}"/>
              </a:ext>
            </a:extLst>
          </p:cNvPr>
          <p:cNvGraphicFramePr>
            <a:graphicFrameLocks noGrp="1"/>
          </p:cNvGraphicFramePr>
          <p:nvPr/>
        </p:nvGraphicFramePr>
        <p:xfrm>
          <a:off x="1987071" y="3882204"/>
          <a:ext cx="9056584" cy="16143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2073">
                  <a:extLst>
                    <a:ext uri="{9D8B030D-6E8A-4147-A177-3AD203B41FA5}">
                      <a16:colId xmlns:a16="http://schemas.microsoft.com/office/drawing/2014/main" val="2789918482"/>
                    </a:ext>
                  </a:extLst>
                </a:gridCol>
                <a:gridCol w="1132073">
                  <a:extLst>
                    <a:ext uri="{9D8B030D-6E8A-4147-A177-3AD203B41FA5}">
                      <a16:colId xmlns:a16="http://schemas.microsoft.com/office/drawing/2014/main" val="3802769486"/>
                    </a:ext>
                  </a:extLst>
                </a:gridCol>
                <a:gridCol w="1132073">
                  <a:extLst>
                    <a:ext uri="{9D8B030D-6E8A-4147-A177-3AD203B41FA5}">
                      <a16:colId xmlns:a16="http://schemas.microsoft.com/office/drawing/2014/main" val="1355839380"/>
                    </a:ext>
                  </a:extLst>
                </a:gridCol>
                <a:gridCol w="1132073">
                  <a:extLst>
                    <a:ext uri="{9D8B030D-6E8A-4147-A177-3AD203B41FA5}">
                      <a16:colId xmlns:a16="http://schemas.microsoft.com/office/drawing/2014/main" val="280824465"/>
                    </a:ext>
                  </a:extLst>
                </a:gridCol>
                <a:gridCol w="1132073">
                  <a:extLst>
                    <a:ext uri="{9D8B030D-6E8A-4147-A177-3AD203B41FA5}">
                      <a16:colId xmlns:a16="http://schemas.microsoft.com/office/drawing/2014/main" val="3063753305"/>
                    </a:ext>
                  </a:extLst>
                </a:gridCol>
                <a:gridCol w="1132073">
                  <a:extLst>
                    <a:ext uri="{9D8B030D-6E8A-4147-A177-3AD203B41FA5}">
                      <a16:colId xmlns:a16="http://schemas.microsoft.com/office/drawing/2014/main" val="1964895282"/>
                    </a:ext>
                  </a:extLst>
                </a:gridCol>
                <a:gridCol w="1132073">
                  <a:extLst>
                    <a:ext uri="{9D8B030D-6E8A-4147-A177-3AD203B41FA5}">
                      <a16:colId xmlns:a16="http://schemas.microsoft.com/office/drawing/2014/main" val="1963993127"/>
                    </a:ext>
                  </a:extLst>
                </a:gridCol>
                <a:gridCol w="1132073">
                  <a:extLst>
                    <a:ext uri="{9D8B030D-6E8A-4147-A177-3AD203B41FA5}">
                      <a16:colId xmlns:a16="http://schemas.microsoft.com/office/drawing/2014/main" val="203744848"/>
                    </a:ext>
                  </a:extLst>
                </a:gridCol>
              </a:tblGrid>
              <a:tr h="1614385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8279581"/>
                  </a:ext>
                </a:extLst>
              </a:tr>
            </a:tbl>
          </a:graphicData>
        </a:graphic>
      </p:graphicFrame>
      <p:pic>
        <p:nvPicPr>
          <p:cNvPr id="1113" name="Picture 2">
            <a:extLst>
              <a:ext uri="{FF2B5EF4-FFF2-40B4-BE49-F238E27FC236}">
                <a16:creationId xmlns:a16="http://schemas.microsoft.com/office/drawing/2014/main" id="{D0FD86C1-D7E7-B0A9-42C6-AAB5E779410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50" r="29079"/>
          <a:stretch/>
        </p:blipFill>
        <p:spPr bwMode="auto">
          <a:xfrm>
            <a:off x="1608744" y="4038046"/>
            <a:ext cx="647362" cy="1345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18" name="Picture 3">
            <a:extLst>
              <a:ext uri="{FF2B5EF4-FFF2-40B4-BE49-F238E27FC236}">
                <a16:creationId xmlns:a16="http://schemas.microsoft.com/office/drawing/2014/main" id="{22B1EAFE-A5A8-5811-5142-D2DB86A53FA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68" r="20124"/>
          <a:stretch/>
        </p:blipFill>
        <p:spPr bwMode="auto">
          <a:xfrm>
            <a:off x="4640796" y="4155916"/>
            <a:ext cx="539129" cy="834722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119" name="Picture 7">
            <a:extLst>
              <a:ext uri="{FF2B5EF4-FFF2-40B4-BE49-F238E27FC236}">
                <a16:creationId xmlns:a16="http://schemas.microsoft.com/office/drawing/2014/main" id="{AAE70746-88C7-1CE1-C065-7FCD377D76E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55" r="13358"/>
          <a:stretch/>
        </p:blipFill>
        <p:spPr bwMode="auto">
          <a:xfrm>
            <a:off x="4526741" y="4082933"/>
            <a:ext cx="635133" cy="980688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120" name="Picture 3">
            <a:extLst>
              <a:ext uri="{FF2B5EF4-FFF2-40B4-BE49-F238E27FC236}">
                <a16:creationId xmlns:a16="http://schemas.microsoft.com/office/drawing/2014/main" id="{99DBC082-BBAA-0565-92B1-AC271750067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68" r="20124"/>
          <a:stretch/>
        </p:blipFill>
        <p:spPr bwMode="auto">
          <a:xfrm>
            <a:off x="5819160" y="4197102"/>
            <a:ext cx="539129" cy="834722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121" name="Picture 7">
            <a:extLst>
              <a:ext uri="{FF2B5EF4-FFF2-40B4-BE49-F238E27FC236}">
                <a16:creationId xmlns:a16="http://schemas.microsoft.com/office/drawing/2014/main" id="{8249613E-842D-C300-25DA-B90DA585225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55" r="13358"/>
          <a:stretch/>
        </p:blipFill>
        <p:spPr bwMode="auto">
          <a:xfrm>
            <a:off x="5705105" y="4124119"/>
            <a:ext cx="635133" cy="980688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126" name="Picture 3">
            <a:extLst>
              <a:ext uri="{FF2B5EF4-FFF2-40B4-BE49-F238E27FC236}">
                <a16:creationId xmlns:a16="http://schemas.microsoft.com/office/drawing/2014/main" id="{07E7E77D-C964-E162-503C-DE9735C28A3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68" r="20124"/>
          <a:stretch/>
        </p:blipFill>
        <p:spPr bwMode="auto">
          <a:xfrm>
            <a:off x="9149924" y="4197102"/>
            <a:ext cx="539129" cy="834722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127" name="Picture 7">
            <a:extLst>
              <a:ext uri="{FF2B5EF4-FFF2-40B4-BE49-F238E27FC236}">
                <a16:creationId xmlns:a16="http://schemas.microsoft.com/office/drawing/2014/main" id="{0A51F492-4A45-B11F-CE03-FC984548448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55" r="13358"/>
          <a:stretch/>
        </p:blipFill>
        <p:spPr bwMode="auto">
          <a:xfrm>
            <a:off x="9035869" y="4124119"/>
            <a:ext cx="635133" cy="980688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128" name="Picture 3">
            <a:extLst>
              <a:ext uri="{FF2B5EF4-FFF2-40B4-BE49-F238E27FC236}">
                <a16:creationId xmlns:a16="http://schemas.microsoft.com/office/drawing/2014/main" id="{9BA39094-99C4-D3F0-9D33-AC1104BF313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68" r="20124"/>
          <a:stretch/>
        </p:blipFill>
        <p:spPr bwMode="auto">
          <a:xfrm>
            <a:off x="10104060" y="4193885"/>
            <a:ext cx="539129" cy="834722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129" name="Picture 7">
            <a:extLst>
              <a:ext uri="{FF2B5EF4-FFF2-40B4-BE49-F238E27FC236}">
                <a16:creationId xmlns:a16="http://schemas.microsoft.com/office/drawing/2014/main" id="{18D62410-BC98-D19D-22E2-7D2191C32D6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55" r="13358"/>
          <a:stretch/>
        </p:blipFill>
        <p:spPr bwMode="auto">
          <a:xfrm>
            <a:off x="9990005" y="4120902"/>
            <a:ext cx="635133" cy="980688"/>
          </a:xfrm>
          <a:prstGeom prst="rect">
            <a:avLst/>
          </a:prstGeom>
          <a:solidFill>
            <a:schemeClr val="bg1"/>
          </a:solidFill>
        </p:spPr>
      </p:pic>
      <p:graphicFrame>
        <p:nvGraphicFramePr>
          <p:cNvPr id="1130" name="表 1129">
            <a:extLst>
              <a:ext uri="{FF2B5EF4-FFF2-40B4-BE49-F238E27FC236}">
                <a16:creationId xmlns:a16="http://schemas.microsoft.com/office/drawing/2014/main" id="{E30A3482-6113-3584-4D6B-EAFFE1F4F9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56978"/>
              </p:ext>
            </p:extLst>
          </p:nvPr>
        </p:nvGraphicFramePr>
        <p:xfrm>
          <a:off x="2293950" y="5548170"/>
          <a:ext cx="8820840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5210">
                  <a:extLst>
                    <a:ext uri="{9D8B030D-6E8A-4147-A177-3AD203B41FA5}">
                      <a16:colId xmlns:a16="http://schemas.microsoft.com/office/drawing/2014/main" val="1089147091"/>
                    </a:ext>
                  </a:extLst>
                </a:gridCol>
                <a:gridCol w="2205210">
                  <a:extLst>
                    <a:ext uri="{9D8B030D-6E8A-4147-A177-3AD203B41FA5}">
                      <a16:colId xmlns:a16="http://schemas.microsoft.com/office/drawing/2014/main" val="1361150435"/>
                    </a:ext>
                  </a:extLst>
                </a:gridCol>
                <a:gridCol w="2205210">
                  <a:extLst>
                    <a:ext uri="{9D8B030D-6E8A-4147-A177-3AD203B41FA5}">
                      <a16:colId xmlns:a16="http://schemas.microsoft.com/office/drawing/2014/main" val="240832525"/>
                    </a:ext>
                  </a:extLst>
                </a:gridCol>
                <a:gridCol w="2205210">
                  <a:extLst>
                    <a:ext uri="{9D8B030D-6E8A-4147-A177-3AD203B41FA5}">
                      <a16:colId xmlns:a16="http://schemas.microsoft.com/office/drawing/2014/main" val="675082567"/>
                    </a:ext>
                  </a:extLst>
                </a:gridCol>
              </a:tblGrid>
              <a:tr h="521539">
                <a:tc>
                  <a:txBody>
                    <a:bodyPr/>
                    <a:lstStyle/>
                    <a:p>
                      <a:r>
                        <a:rPr kumimoji="1" lang="ja-JP" altLang="en-US" sz="4000" b="1" dirty="0">
                          <a:ln>
                            <a:solidFill>
                              <a:schemeClr val="accent2"/>
                            </a:solidFill>
                          </a:ln>
                          <a:solidFill>
                            <a:schemeClr val="accent2"/>
                          </a:solidFill>
                          <a:latin typeface="HG丸ｺﾞｼｯｸM-PRO" panose="020F0400000000000000" pitchFamily="50" charset="-128"/>
                          <a:ea typeface="HG丸ｺﾞｼｯｸM-PRO" panose="020F0400000000000000" pitchFamily="50" charset="-128"/>
                        </a:rPr>
                        <a:t>●</a:t>
                      </a:r>
                      <a:endParaRPr kumimoji="1" lang="ja-JP" altLang="en-US" sz="4000" b="1" dirty="0">
                        <a:ln>
                          <a:solidFill>
                            <a:schemeClr val="accent2"/>
                          </a:solidFill>
                        </a:ln>
                        <a:noFill/>
                        <a:latin typeface="HG丸ｺﾞｼｯｸM-PRO" panose="020F0400000000000000" pitchFamily="50" charset="-128"/>
                        <a:ea typeface="HG丸ｺﾞｼｯｸM-PRO" panose="020F0400000000000000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4000" b="1" dirty="0">
                          <a:ln>
                            <a:solidFill>
                              <a:schemeClr val="accent2"/>
                            </a:solidFill>
                          </a:ln>
                          <a:solidFill>
                            <a:schemeClr val="accent2"/>
                          </a:solidFill>
                          <a:latin typeface="HG丸ｺﾞｼｯｸM-PRO" panose="020F0400000000000000" pitchFamily="50" charset="-128"/>
                          <a:ea typeface="HG丸ｺﾞｼｯｸM-PRO" panose="020F0400000000000000" pitchFamily="50" charset="-128"/>
                        </a:rPr>
                        <a:t>●</a:t>
                      </a:r>
                      <a:endParaRPr kumimoji="1" lang="ja-JP" altLang="en-US" sz="4000" b="1" dirty="0">
                        <a:ln>
                          <a:solidFill>
                            <a:schemeClr val="accent2"/>
                          </a:solidFill>
                        </a:ln>
                        <a:noFill/>
                        <a:latin typeface="HG丸ｺﾞｼｯｸM-PRO" panose="020F0400000000000000" pitchFamily="50" charset="-128"/>
                        <a:ea typeface="HG丸ｺﾞｼｯｸM-PRO" panose="020F0400000000000000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4000" b="1" dirty="0">
                          <a:ln>
                            <a:solidFill>
                              <a:schemeClr val="accent2"/>
                            </a:solidFill>
                          </a:ln>
                          <a:solidFill>
                            <a:schemeClr val="accent2"/>
                          </a:solidFill>
                          <a:latin typeface="HG丸ｺﾞｼｯｸM-PRO" panose="020F0400000000000000" pitchFamily="50" charset="-128"/>
                          <a:ea typeface="HG丸ｺﾞｼｯｸM-PRO" panose="020F0400000000000000" pitchFamily="50" charset="-128"/>
                        </a:rPr>
                        <a:t>●</a:t>
                      </a:r>
                      <a:endParaRPr kumimoji="1" lang="ja-JP" altLang="en-US" sz="4000" b="1" dirty="0">
                        <a:ln>
                          <a:solidFill>
                            <a:schemeClr val="accent2"/>
                          </a:solidFill>
                        </a:ln>
                        <a:noFill/>
                        <a:latin typeface="HG丸ｺﾞｼｯｸM-PRO" panose="020F0400000000000000" pitchFamily="50" charset="-128"/>
                        <a:ea typeface="HG丸ｺﾞｼｯｸM-PRO" panose="020F0400000000000000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4000" b="1" dirty="0">
                          <a:ln>
                            <a:solidFill>
                              <a:schemeClr val="accent2"/>
                            </a:solidFill>
                          </a:ln>
                          <a:solidFill>
                            <a:schemeClr val="accent2"/>
                          </a:solidFill>
                          <a:latin typeface="HG丸ｺﾞｼｯｸM-PRO" panose="020F0400000000000000" pitchFamily="50" charset="-128"/>
                          <a:ea typeface="HG丸ｺﾞｼｯｸM-PRO" panose="020F0400000000000000" pitchFamily="50" charset="-128"/>
                        </a:rPr>
                        <a:t>●</a:t>
                      </a:r>
                      <a:endParaRPr kumimoji="1" lang="ja-JP" altLang="en-US" sz="4000" b="1" dirty="0">
                        <a:ln>
                          <a:solidFill>
                            <a:schemeClr val="accent2"/>
                          </a:solidFill>
                        </a:ln>
                        <a:noFill/>
                        <a:latin typeface="HG丸ｺﾞｼｯｸM-PRO" panose="020F0400000000000000" pitchFamily="50" charset="-128"/>
                        <a:ea typeface="HG丸ｺﾞｼｯｸM-PRO" panose="020F0400000000000000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1625815"/>
                  </a:ext>
                </a:extLst>
              </a:tr>
            </a:tbl>
          </a:graphicData>
        </a:graphic>
      </p:graphicFrame>
      <p:sp>
        <p:nvSpPr>
          <p:cNvPr id="1131" name="テキスト ボックス 1130">
            <a:extLst>
              <a:ext uri="{FF2B5EF4-FFF2-40B4-BE49-F238E27FC236}">
                <a16:creationId xmlns:a16="http://schemas.microsoft.com/office/drawing/2014/main" id="{745A0C42-F640-5776-4588-711FACF2E16D}"/>
              </a:ext>
            </a:extLst>
          </p:cNvPr>
          <p:cNvSpPr txBox="1"/>
          <p:nvPr/>
        </p:nvSpPr>
        <p:spPr>
          <a:xfrm>
            <a:off x="1608744" y="5766632"/>
            <a:ext cx="3614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/>
              <a:t>拍</a:t>
            </a:r>
            <a:endParaRPr kumimoji="1" lang="ja-JP" altLang="en-US" b="1" dirty="0"/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id="{1051F62F-A008-B9EB-A8F6-5DADD7D13D0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68" r="20124"/>
          <a:stretch/>
        </p:blipFill>
        <p:spPr bwMode="auto">
          <a:xfrm>
            <a:off x="9105455" y="1551842"/>
            <a:ext cx="539129" cy="834722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7" name="Picture 7">
            <a:extLst>
              <a:ext uri="{FF2B5EF4-FFF2-40B4-BE49-F238E27FC236}">
                <a16:creationId xmlns:a16="http://schemas.microsoft.com/office/drawing/2014/main" id="{AB33447A-6A2D-E831-04C9-3982A115216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55" r="13358"/>
          <a:stretch/>
        </p:blipFill>
        <p:spPr bwMode="auto">
          <a:xfrm>
            <a:off x="8991400" y="1478859"/>
            <a:ext cx="635133" cy="980688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8" name="Picture 3">
            <a:extLst>
              <a:ext uri="{FF2B5EF4-FFF2-40B4-BE49-F238E27FC236}">
                <a16:creationId xmlns:a16="http://schemas.microsoft.com/office/drawing/2014/main" id="{6F49F8E1-0281-3631-8A93-DE8B6F11A34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68" r="20124"/>
          <a:stretch/>
        </p:blipFill>
        <p:spPr bwMode="auto">
          <a:xfrm>
            <a:off x="10136966" y="1551842"/>
            <a:ext cx="539129" cy="834722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9" name="Picture 7">
            <a:extLst>
              <a:ext uri="{FF2B5EF4-FFF2-40B4-BE49-F238E27FC236}">
                <a16:creationId xmlns:a16="http://schemas.microsoft.com/office/drawing/2014/main" id="{A47FD7A1-A5DA-735C-D402-BF3DD51A46C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55" r="13358"/>
          <a:stretch/>
        </p:blipFill>
        <p:spPr bwMode="auto">
          <a:xfrm>
            <a:off x="10022911" y="1478859"/>
            <a:ext cx="635133" cy="980688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0" name="Picture 3">
            <a:extLst>
              <a:ext uri="{FF2B5EF4-FFF2-40B4-BE49-F238E27FC236}">
                <a16:creationId xmlns:a16="http://schemas.microsoft.com/office/drawing/2014/main" id="{5C70617F-A49C-3E1B-3641-B7CB9EF7588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68" r="20124"/>
          <a:stretch/>
        </p:blipFill>
        <p:spPr bwMode="auto">
          <a:xfrm>
            <a:off x="5850108" y="1551842"/>
            <a:ext cx="539129" cy="834722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1" name="Picture 7">
            <a:extLst>
              <a:ext uri="{FF2B5EF4-FFF2-40B4-BE49-F238E27FC236}">
                <a16:creationId xmlns:a16="http://schemas.microsoft.com/office/drawing/2014/main" id="{8B3273FC-09C2-FCDA-0582-24B4A107FF5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55" r="13358"/>
          <a:stretch/>
        </p:blipFill>
        <p:spPr bwMode="auto">
          <a:xfrm>
            <a:off x="5736053" y="1478859"/>
            <a:ext cx="635133" cy="980688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1AE13F14-33FB-4C25-01B3-6AE0161469A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787770" y="1242874"/>
            <a:ext cx="926979" cy="1436510"/>
          </a:xfrm>
          <a:prstGeom prst="rect">
            <a:avLst/>
          </a:prstGeom>
        </p:spPr>
      </p:pic>
      <p:pic>
        <p:nvPicPr>
          <p:cNvPr id="15" name="図 14">
            <a:hlinkClick r:id="rId10" action="ppaction://hlinksldjump"/>
            <a:extLst>
              <a:ext uri="{FF2B5EF4-FFF2-40B4-BE49-F238E27FC236}">
                <a16:creationId xmlns:a16="http://schemas.microsoft.com/office/drawing/2014/main" id="{4BA87212-C5AF-1ED3-BCF8-A3A7725BBCC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834207" y="1239748"/>
            <a:ext cx="706840" cy="1503644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B3FF82CB-B2BA-FDD9-965F-2945E9927C6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718372" y="3930839"/>
            <a:ext cx="926979" cy="1436510"/>
          </a:xfrm>
          <a:prstGeom prst="rect">
            <a:avLst/>
          </a:prstGeom>
        </p:spPr>
      </p:pic>
      <p:pic>
        <p:nvPicPr>
          <p:cNvPr id="17" name="図 16">
            <a:hlinkClick r:id="rId10" action="ppaction://hlinksldjump"/>
            <a:extLst>
              <a:ext uri="{FF2B5EF4-FFF2-40B4-BE49-F238E27FC236}">
                <a16:creationId xmlns:a16="http://schemas.microsoft.com/office/drawing/2014/main" id="{BABF404E-E995-5963-A1DC-C6D64908396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764809" y="3927713"/>
            <a:ext cx="706840" cy="1503644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BB183CCF-9379-8E16-7FAF-44B45389EA9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303309" y="1242874"/>
            <a:ext cx="926979" cy="1436510"/>
          </a:xfrm>
          <a:prstGeom prst="rect">
            <a:avLst/>
          </a:prstGeom>
        </p:spPr>
      </p:pic>
      <p:pic>
        <p:nvPicPr>
          <p:cNvPr id="19" name="図 18">
            <a:hlinkClick r:id="rId10" action="ppaction://hlinksldjump"/>
            <a:extLst>
              <a:ext uri="{FF2B5EF4-FFF2-40B4-BE49-F238E27FC236}">
                <a16:creationId xmlns:a16="http://schemas.microsoft.com/office/drawing/2014/main" id="{56EF7545-7633-D33D-F5E9-1595D371EFF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349746" y="1239748"/>
            <a:ext cx="706840" cy="1503644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BDECCF33-9131-D62C-1F4B-1D31070CC54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221622" y="3933698"/>
            <a:ext cx="926979" cy="1436510"/>
          </a:xfrm>
          <a:prstGeom prst="rect">
            <a:avLst/>
          </a:prstGeom>
        </p:spPr>
      </p:pic>
      <p:pic>
        <p:nvPicPr>
          <p:cNvPr id="21" name="図 20">
            <a:hlinkClick r:id="rId10" action="ppaction://hlinksldjump"/>
            <a:extLst>
              <a:ext uri="{FF2B5EF4-FFF2-40B4-BE49-F238E27FC236}">
                <a16:creationId xmlns:a16="http://schemas.microsoft.com/office/drawing/2014/main" id="{96AA57E8-7AC3-85B4-1628-B3C889FBC23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268059" y="3930572"/>
            <a:ext cx="706840" cy="1503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758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7271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250"/>
                                        <p:tgtEl>
                                          <p:spTgt spid="1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/>
                                        <p:tgtEl>
                                          <p:spTgt spid="1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"/>
                            </p:stCondLst>
                            <p:childTnLst>
                              <p:par>
                                <p:cTn id="16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50" fill="hold"/>
                                        <p:tgtEl>
                                          <p:spTgt spid="1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50" fill="hold"/>
                                        <p:tgtEl>
                                          <p:spTgt spid="1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0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1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250"/>
                                        <p:tgtEl>
                                          <p:spTgt spid="1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50"/>
                                        <p:tgtEl>
                                          <p:spTgt spid="1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"/>
                            </p:stCondLst>
                            <p:childTnLst>
                              <p:par>
                                <p:cTn id="28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50" fill="hold"/>
                                        <p:tgtEl>
                                          <p:spTgt spid="1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50" fill="hold"/>
                                        <p:tgtEl>
                                          <p:spTgt spid="1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04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1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250"/>
                                        <p:tgtEl>
                                          <p:spTgt spid="1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50"/>
                                        <p:tgtEl>
                                          <p:spTgt spid="1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"/>
                            </p:stCondLst>
                            <p:childTnLst>
                              <p:par>
                                <p:cTn id="4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50" fill="hold"/>
                                        <p:tgtEl>
                                          <p:spTgt spid="1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50" fill="hold"/>
                                        <p:tgtEl>
                                          <p:spTgt spid="1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9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1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250"/>
                                        <p:tgtEl>
                                          <p:spTgt spid="1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50"/>
                                        <p:tgtEl>
                                          <p:spTgt spid="1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50"/>
                            </p:stCondLst>
                            <p:childTnLst>
                              <p:par>
                                <p:cTn id="52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250" fill="hold"/>
                                        <p:tgtEl>
                                          <p:spTgt spid="1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50" fill="hold"/>
                                        <p:tgtEl>
                                          <p:spTgt spid="1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8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1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0" dur="250"/>
                                        <p:tgtEl>
                                          <p:spTgt spid="1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50"/>
                                        <p:tgtEl>
                                          <p:spTgt spid="1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50"/>
                            </p:stCondLst>
                            <p:childTnLst>
                              <p:par>
                                <p:cTn id="64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250" fill="hold"/>
                                        <p:tgtEl>
                                          <p:spTgt spid="1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50" fill="hold"/>
                                        <p:tgtEl>
                                          <p:spTgt spid="1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1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11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2" dur="250"/>
                                        <p:tgtEl>
                                          <p:spTgt spid="1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50"/>
                                        <p:tgtEl>
                                          <p:spTgt spid="1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50"/>
                            </p:stCondLst>
                            <p:childTnLst>
                              <p:par>
                                <p:cTn id="76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250" fill="hold"/>
                                        <p:tgtEl>
                                          <p:spTgt spid="1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50" fill="hold"/>
                                        <p:tgtEl>
                                          <p:spTgt spid="1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0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11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4" dur="250"/>
                                        <p:tgtEl>
                                          <p:spTgt spid="1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50"/>
                                        <p:tgtEl>
                                          <p:spTgt spid="1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50"/>
                            </p:stCondLst>
                            <p:childTnLst>
                              <p:par>
                                <p:cTn id="88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250" fill="hold"/>
                                        <p:tgtEl>
                                          <p:spTgt spid="1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50" fill="hold"/>
                                        <p:tgtEl>
                                          <p:spTgt spid="1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7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11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6" dur="250"/>
                                        <p:tgtEl>
                                          <p:spTgt spid="1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50"/>
                                        <p:tgtEl>
                                          <p:spTgt spid="1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250"/>
                            </p:stCondLst>
                            <p:childTnLst>
                              <p:par>
                                <p:cTn id="10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250" fill="hold"/>
                                        <p:tgtEl>
                                          <p:spTgt spid="1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50" fill="hold"/>
                                        <p:tgtEl>
                                          <p:spTgt spid="1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6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11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8" dur="250"/>
                                        <p:tgtEl>
                                          <p:spTgt spid="1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50"/>
                                        <p:tgtEl>
                                          <p:spTgt spid="1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250"/>
                            </p:stCondLst>
                            <p:childTnLst>
                              <p:par>
                                <p:cTn id="112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250" fill="hold"/>
                                        <p:tgtEl>
                                          <p:spTgt spid="1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250" fill="hold"/>
                                        <p:tgtEl>
                                          <p:spTgt spid="1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9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11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0" dur="250"/>
                                        <p:tgtEl>
                                          <p:spTgt spid="1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250"/>
                                        <p:tgtEl>
                                          <p:spTgt spid="1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250"/>
                            </p:stCondLst>
                            <p:childTnLst>
                              <p:par>
                                <p:cTn id="124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250" fill="hold"/>
                                        <p:tgtEl>
                                          <p:spTgt spid="1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250" fill="hold"/>
                                        <p:tgtEl>
                                          <p:spTgt spid="1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8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2" dur="2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2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250"/>
                            </p:stCondLst>
                            <p:childTnLst>
                              <p:par>
                                <p:cTn id="136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4" dur="2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2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250"/>
                            </p:stCondLst>
                            <p:childTnLst>
                              <p:par>
                                <p:cTn id="148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6" dur="25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25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250"/>
                            </p:stCondLst>
                            <p:childTnLst>
                              <p:par>
                                <p:cTn id="16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8" dur="2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2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250"/>
                            </p:stCondLst>
                            <p:childTnLst>
                              <p:par>
                                <p:cTn id="172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7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7" fill="hold">
                      <p:stCondLst>
                        <p:cond delay="0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0" dur="25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25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250"/>
                            </p:stCondLst>
                            <p:childTnLst>
                              <p:par>
                                <p:cTn id="184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6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8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9" fill="hold">
                      <p:stCondLst>
                        <p:cond delay="0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2" dur="2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2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250"/>
                            </p:stCondLst>
                            <p:childTnLst>
                              <p:par>
                                <p:cTn id="196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8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0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1" fill="hold">
                      <p:stCondLst>
                        <p:cond delay="0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4" dur="25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25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250"/>
                            </p:stCondLst>
                            <p:childTnLst>
                              <p:par>
                                <p:cTn id="208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0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1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3" fill="hold">
                      <p:stCondLst>
                        <p:cond delay="0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6" dur="25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25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>
                            <p:stCondLst>
                              <p:cond delay="250"/>
                            </p:stCondLst>
                            <p:childTnLst>
                              <p:par>
                                <p:cTn id="22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2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2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5" fill="hold">
                      <p:stCondLst>
                        <p:cond delay="0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8" dur="25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25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1" fill="hold">
                            <p:stCondLst>
                              <p:cond delay="250"/>
                            </p:stCondLst>
                            <p:childTnLst>
                              <p:par>
                                <p:cTn id="232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4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36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7" fill="hold">
                      <p:stCondLst>
                        <p:cond delay="0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0" dur="25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25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3" fill="hold">
                            <p:stCondLst>
                              <p:cond delay="250"/>
                            </p:stCondLst>
                            <p:childTnLst>
                              <p:par>
                                <p:cTn id="244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6" dur="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4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9" fill="hold">
                      <p:stCondLst>
                        <p:cond delay="0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2" dur="2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2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>
                            <p:stCondLst>
                              <p:cond delay="250"/>
                            </p:stCondLst>
                            <p:childTnLst>
                              <p:par>
                                <p:cTn id="256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8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9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6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1" fill="hold">
                      <p:stCondLst>
                        <p:cond delay="0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4" dur="25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25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7" fill="hold">
                            <p:stCondLst>
                              <p:cond delay="250"/>
                            </p:stCondLst>
                            <p:childTnLst>
                              <p:par>
                                <p:cTn id="268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0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3" fill="hold">
                      <p:stCondLst>
                        <p:cond delay="0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6" dur="2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7" dur="2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9" fill="hold">
                            <p:stCondLst>
                              <p:cond delay="250"/>
                            </p:stCondLst>
                            <p:childTnLst>
                              <p:par>
                                <p:cTn id="28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2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3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28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5" fill="hold">
                      <p:stCondLst>
                        <p:cond delay="0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8" dur="25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9" dur="25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1" fill="hold">
                            <p:stCondLst>
                              <p:cond delay="250"/>
                            </p:stCondLst>
                            <p:childTnLst>
                              <p:par>
                                <p:cTn id="292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4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0" name="Picture 3">
            <a:extLst>
              <a:ext uri="{FF2B5EF4-FFF2-40B4-BE49-F238E27FC236}">
                <a16:creationId xmlns:a16="http://schemas.microsoft.com/office/drawing/2014/main" id="{F7CD4758-09F3-7DEB-5D17-2BA106435BD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68" r="20124"/>
          <a:stretch/>
        </p:blipFill>
        <p:spPr bwMode="auto">
          <a:xfrm>
            <a:off x="3046378" y="2963840"/>
            <a:ext cx="539129" cy="834722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091" name="Picture 7">
            <a:extLst>
              <a:ext uri="{FF2B5EF4-FFF2-40B4-BE49-F238E27FC236}">
                <a16:creationId xmlns:a16="http://schemas.microsoft.com/office/drawing/2014/main" id="{8B2F4466-ED40-7095-10AD-9242162BD45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55" r="13358"/>
          <a:stretch/>
        </p:blipFill>
        <p:spPr bwMode="auto">
          <a:xfrm>
            <a:off x="2932323" y="2890857"/>
            <a:ext cx="635133" cy="980688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092" name="Picture 3">
            <a:extLst>
              <a:ext uri="{FF2B5EF4-FFF2-40B4-BE49-F238E27FC236}">
                <a16:creationId xmlns:a16="http://schemas.microsoft.com/office/drawing/2014/main" id="{30B11B59-B0EA-1AFE-04F0-2D23EFF132E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68" r="20124"/>
          <a:stretch/>
        </p:blipFill>
        <p:spPr bwMode="auto">
          <a:xfrm>
            <a:off x="4077889" y="2963840"/>
            <a:ext cx="539129" cy="834722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093" name="Picture 7">
            <a:extLst>
              <a:ext uri="{FF2B5EF4-FFF2-40B4-BE49-F238E27FC236}">
                <a16:creationId xmlns:a16="http://schemas.microsoft.com/office/drawing/2014/main" id="{8D9AA51A-C4FD-622A-3305-5355D97B0B1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55" r="13358"/>
          <a:stretch/>
        </p:blipFill>
        <p:spPr bwMode="auto">
          <a:xfrm>
            <a:off x="3963834" y="2890857"/>
            <a:ext cx="635133" cy="980688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094" name="Picture 3">
            <a:extLst>
              <a:ext uri="{FF2B5EF4-FFF2-40B4-BE49-F238E27FC236}">
                <a16:creationId xmlns:a16="http://schemas.microsoft.com/office/drawing/2014/main" id="{2F2A2E74-41B2-3979-B853-A645CD6BD52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68" r="20124"/>
          <a:stretch/>
        </p:blipFill>
        <p:spPr bwMode="auto">
          <a:xfrm>
            <a:off x="5256253" y="2970453"/>
            <a:ext cx="539129" cy="834722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095" name="Picture 7">
            <a:extLst>
              <a:ext uri="{FF2B5EF4-FFF2-40B4-BE49-F238E27FC236}">
                <a16:creationId xmlns:a16="http://schemas.microsoft.com/office/drawing/2014/main" id="{A9D6D32E-28EA-4E76-E4FB-A032E2137DE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55" r="13358"/>
          <a:stretch/>
        </p:blipFill>
        <p:spPr bwMode="auto">
          <a:xfrm>
            <a:off x="5142198" y="2897470"/>
            <a:ext cx="635133" cy="980688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096" name="Picture 3">
            <a:extLst>
              <a:ext uri="{FF2B5EF4-FFF2-40B4-BE49-F238E27FC236}">
                <a16:creationId xmlns:a16="http://schemas.microsoft.com/office/drawing/2014/main" id="{BCF30512-7DE0-24F7-A312-4736D77FDE2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68" r="20124"/>
          <a:stretch/>
        </p:blipFill>
        <p:spPr bwMode="auto">
          <a:xfrm>
            <a:off x="6434617" y="3011639"/>
            <a:ext cx="539129" cy="834722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097" name="Picture 7">
            <a:extLst>
              <a:ext uri="{FF2B5EF4-FFF2-40B4-BE49-F238E27FC236}">
                <a16:creationId xmlns:a16="http://schemas.microsoft.com/office/drawing/2014/main" id="{97A98A81-8BEE-FD9F-4760-A207E58DBAD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55" r="13358"/>
          <a:stretch/>
        </p:blipFill>
        <p:spPr bwMode="auto">
          <a:xfrm>
            <a:off x="6320562" y="2938656"/>
            <a:ext cx="635133" cy="980688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EBEDFD78-D4A5-156A-FF20-A72EBE095D0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12979" y="1243965"/>
            <a:ext cx="883818" cy="1369625"/>
          </a:xfrm>
          <a:prstGeom prst="rect">
            <a:avLst/>
          </a:prstGeom>
        </p:spPr>
      </p:pic>
      <p:pic>
        <p:nvPicPr>
          <p:cNvPr id="3" name="図 2">
            <a:hlinkClick r:id="rId5" action="ppaction://hlinksldjump"/>
            <a:extLst>
              <a:ext uri="{FF2B5EF4-FFF2-40B4-BE49-F238E27FC236}">
                <a16:creationId xmlns:a16="http://schemas.microsoft.com/office/drawing/2014/main" id="{09DDA010-9577-37FC-1F33-2BFE472FEC4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67978" y="1243964"/>
            <a:ext cx="673929" cy="1433633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457F3074-8DBD-37A8-C51F-7FBB99F5675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66285" y="1307972"/>
            <a:ext cx="883818" cy="1369625"/>
          </a:xfrm>
          <a:prstGeom prst="rect">
            <a:avLst/>
          </a:prstGeom>
        </p:spPr>
      </p:pic>
      <p:pic>
        <p:nvPicPr>
          <p:cNvPr id="5" name="図 4">
            <a:hlinkClick r:id="rId5" action="ppaction://hlinksldjump"/>
            <a:extLst>
              <a:ext uri="{FF2B5EF4-FFF2-40B4-BE49-F238E27FC236}">
                <a16:creationId xmlns:a16="http://schemas.microsoft.com/office/drawing/2014/main" id="{71267179-887D-5270-92AA-865215148C0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12721" y="1307972"/>
            <a:ext cx="673929" cy="1433633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90C0D5D4-42C3-53F2-3A62-5CE60DA6597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50799" y="1307972"/>
            <a:ext cx="883818" cy="1369625"/>
          </a:xfrm>
          <a:prstGeom prst="rect">
            <a:avLst/>
          </a:prstGeom>
        </p:spPr>
      </p:pic>
      <p:pic>
        <p:nvPicPr>
          <p:cNvPr id="7" name="図 6">
            <a:hlinkClick r:id="rId5" action="ppaction://hlinksldjump"/>
            <a:extLst>
              <a:ext uri="{FF2B5EF4-FFF2-40B4-BE49-F238E27FC236}">
                <a16:creationId xmlns:a16="http://schemas.microsoft.com/office/drawing/2014/main" id="{05517726-32E0-B353-4AD1-37BDBFDC055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97235" y="1307972"/>
            <a:ext cx="673929" cy="1433633"/>
          </a:xfrm>
          <a:prstGeom prst="rect">
            <a:avLst/>
          </a:prstGeom>
        </p:spPr>
      </p:pic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62B655A-6A9A-4273-835F-014FE14C5F99}"/>
              </a:ext>
            </a:extLst>
          </p:cNvPr>
          <p:cNvSpPr txBox="1"/>
          <p:nvPr/>
        </p:nvSpPr>
        <p:spPr>
          <a:xfrm>
            <a:off x="226242" y="179982"/>
            <a:ext cx="11727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b="1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☆パワポ用音符・休符アニメーション素材　</a:t>
            </a:r>
            <a:endParaRPr kumimoji="1" lang="ja-JP" altLang="en-US" sz="4400" b="1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EB527E82-3E68-F906-945F-125025DB5BC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94765" y="1381343"/>
            <a:ext cx="883818" cy="1369625"/>
          </a:xfrm>
          <a:prstGeom prst="rect">
            <a:avLst/>
          </a:prstGeom>
        </p:spPr>
      </p:pic>
      <p:pic>
        <p:nvPicPr>
          <p:cNvPr id="13" name="図 12">
            <a:hlinkClick r:id="rId5" action="ppaction://hlinksldjump"/>
            <a:extLst>
              <a:ext uri="{FF2B5EF4-FFF2-40B4-BE49-F238E27FC236}">
                <a16:creationId xmlns:a16="http://schemas.microsoft.com/office/drawing/2014/main" id="{09EBA624-D772-446D-E8E2-A34E360CA45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49764" y="1381342"/>
            <a:ext cx="673929" cy="1433633"/>
          </a:xfrm>
          <a:prstGeom prst="rect">
            <a:avLst/>
          </a:prstGeom>
        </p:spPr>
      </p:pic>
      <p:pic>
        <p:nvPicPr>
          <p:cNvPr id="24" name="Picture 4">
            <a:extLst>
              <a:ext uri="{FF2B5EF4-FFF2-40B4-BE49-F238E27FC236}">
                <a16:creationId xmlns:a16="http://schemas.microsoft.com/office/drawing/2014/main" id="{07104FA5-3CD2-E05F-5AEC-6FDB260F7C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6215" y="4528697"/>
            <a:ext cx="828385" cy="731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5">
            <a:extLst>
              <a:ext uri="{FF2B5EF4-FFF2-40B4-BE49-F238E27FC236}">
                <a16:creationId xmlns:a16="http://schemas.microsoft.com/office/drawing/2014/main" id="{CCF8E5A8-68E2-BA7D-C529-C1BEE71C4C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4596" y="4112196"/>
            <a:ext cx="771621" cy="1199521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27" name="Picture 9">
            <a:extLst>
              <a:ext uri="{FF2B5EF4-FFF2-40B4-BE49-F238E27FC236}">
                <a16:creationId xmlns:a16="http://schemas.microsoft.com/office/drawing/2014/main" id="{C6C218F4-F791-D15F-C84D-DD8933CAA1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4874" y="4528697"/>
            <a:ext cx="1731694" cy="1246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1591BB56-9B7F-A4A2-F85B-309FF79A4AFB}"/>
              </a:ext>
            </a:extLst>
          </p:cNvPr>
          <p:cNvSpPr txBox="1"/>
          <p:nvPr/>
        </p:nvSpPr>
        <p:spPr>
          <a:xfrm>
            <a:off x="963106" y="1682659"/>
            <a:ext cx="17995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spc="-100" dirty="0"/>
              <a:t>４</a:t>
            </a:r>
            <a:r>
              <a:rPr kumimoji="1" lang="ja-JP" altLang="en-US" sz="2400" b="1" spc="-100" dirty="0"/>
              <a:t>分音符／</a:t>
            </a:r>
            <a:endParaRPr kumimoji="1" lang="en-US" altLang="ja-JP" sz="2400" b="1" spc="-100" dirty="0"/>
          </a:p>
          <a:p>
            <a:r>
              <a:rPr kumimoji="1" lang="ja-JP" altLang="en-US" sz="2400" b="1" spc="-100" dirty="0"/>
              <a:t>４</a:t>
            </a:r>
            <a:r>
              <a:rPr lang="ja-JP" altLang="en-US" sz="2400" b="1" spc="-100" dirty="0"/>
              <a:t>分</a:t>
            </a:r>
            <a:r>
              <a:rPr kumimoji="1" lang="ja-JP" altLang="en-US" sz="2400" b="1" spc="-100" dirty="0"/>
              <a:t>休符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FDDE7F96-04AB-561C-94A9-69701C2E7D3E}"/>
              </a:ext>
            </a:extLst>
          </p:cNvPr>
          <p:cNvSpPr txBox="1"/>
          <p:nvPr/>
        </p:nvSpPr>
        <p:spPr>
          <a:xfrm>
            <a:off x="934555" y="3088347"/>
            <a:ext cx="17995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spc="-100" dirty="0"/>
              <a:t>８分音符／</a:t>
            </a:r>
            <a:endParaRPr kumimoji="1" lang="en-US" altLang="ja-JP" sz="2400" b="1" spc="-100" dirty="0"/>
          </a:p>
          <a:p>
            <a:r>
              <a:rPr lang="ja-JP" altLang="en-US" sz="2400" b="1" spc="-100" dirty="0"/>
              <a:t>８分</a:t>
            </a:r>
            <a:r>
              <a:rPr kumimoji="1" lang="ja-JP" altLang="en-US" sz="2400" b="1" spc="-100" dirty="0"/>
              <a:t>休符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72F3BD7B-1488-84C7-4292-FA05F3FBF033}"/>
              </a:ext>
            </a:extLst>
          </p:cNvPr>
          <p:cNvSpPr txBox="1"/>
          <p:nvPr/>
        </p:nvSpPr>
        <p:spPr>
          <a:xfrm>
            <a:off x="934554" y="4628178"/>
            <a:ext cx="17995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spc="-100" dirty="0"/>
              <a:t>２分音符／</a:t>
            </a:r>
            <a:endParaRPr kumimoji="1" lang="en-US" altLang="ja-JP" sz="2400" b="1" spc="-100" dirty="0"/>
          </a:p>
          <a:p>
            <a:r>
              <a:rPr lang="ja-JP" altLang="en-US" sz="2400" b="1" spc="-100" dirty="0"/>
              <a:t>２分</a:t>
            </a:r>
            <a:r>
              <a:rPr kumimoji="1" lang="ja-JP" altLang="en-US" sz="2400" b="1" spc="-100" dirty="0"/>
              <a:t>休符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615E8946-E20A-5094-46E1-99F542E0D250}"/>
              </a:ext>
            </a:extLst>
          </p:cNvPr>
          <p:cNvSpPr txBox="1"/>
          <p:nvPr/>
        </p:nvSpPr>
        <p:spPr>
          <a:xfrm>
            <a:off x="5439738" y="4625644"/>
            <a:ext cx="17995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spc="-100" dirty="0"/>
              <a:t>全音符／</a:t>
            </a:r>
            <a:endParaRPr kumimoji="1" lang="en-US" altLang="ja-JP" sz="2400" b="1" spc="-100" dirty="0"/>
          </a:p>
          <a:p>
            <a:r>
              <a:rPr lang="ja-JP" altLang="en-US" sz="2400" b="1" spc="-100" dirty="0"/>
              <a:t>全</a:t>
            </a:r>
            <a:r>
              <a:rPr kumimoji="1" lang="ja-JP" altLang="en-US" sz="2400" b="1" spc="-100" dirty="0"/>
              <a:t>休符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ECEF0412-B7BC-4F79-76AA-3A60E3B2747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43" t="35255" r="17907" b="1"/>
          <a:stretch/>
        </p:blipFill>
        <p:spPr bwMode="auto">
          <a:xfrm>
            <a:off x="6862794" y="3776402"/>
            <a:ext cx="1839508" cy="1871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5305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250"/>
                                        <p:tgtEl>
                                          <p:spTgt spid="10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250"/>
                                        <p:tgtEl>
                                          <p:spTgt spid="10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"/>
                            </p:stCondLst>
                            <p:childTnLst>
                              <p:par>
                                <p:cTn id="1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50" fill="hold"/>
                                        <p:tgtEl>
                                          <p:spTgt spid="10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10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1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250"/>
                                        <p:tgtEl>
                                          <p:spTgt spid="10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50"/>
                                        <p:tgtEl>
                                          <p:spTgt spid="10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"/>
                            </p:stCondLst>
                            <p:childTnLst>
                              <p:par>
                                <p:cTn id="22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50" fill="hold"/>
                                        <p:tgtEl>
                                          <p:spTgt spid="10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50" fill="hold"/>
                                        <p:tgtEl>
                                          <p:spTgt spid="10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0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0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250"/>
                                        <p:tgtEl>
                                          <p:spTgt spid="10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50"/>
                                        <p:tgtEl>
                                          <p:spTgt spid="10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"/>
                            </p:stCondLst>
                            <p:childTnLst>
                              <p:par>
                                <p:cTn id="34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50" fill="hold"/>
                                        <p:tgtEl>
                                          <p:spTgt spid="10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50" fill="hold"/>
                                        <p:tgtEl>
                                          <p:spTgt spid="10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3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0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250"/>
                                        <p:tgtEl>
                                          <p:spTgt spid="10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50"/>
                                        <p:tgtEl>
                                          <p:spTgt spid="10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50"/>
                            </p:stCondLst>
                            <p:childTnLst>
                              <p:par>
                                <p:cTn id="46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250" fill="hold"/>
                                        <p:tgtEl>
                                          <p:spTgt spid="10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50" fill="hold"/>
                                        <p:tgtEl>
                                          <p:spTgt spid="10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2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0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250"/>
                                        <p:tgtEl>
                                          <p:spTgt spid="10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50"/>
                                        <p:tgtEl>
                                          <p:spTgt spid="10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50"/>
                            </p:stCondLst>
                            <p:childTnLst>
                              <p:par>
                                <p:cTn id="58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250" fill="hold"/>
                                        <p:tgtEl>
                                          <p:spTgt spid="10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50" fill="hold"/>
                                        <p:tgtEl>
                                          <p:spTgt spid="10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5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0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250"/>
                                        <p:tgtEl>
                                          <p:spTgt spid="10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50"/>
                                        <p:tgtEl>
                                          <p:spTgt spid="10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50"/>
                            </p:stCondLst>
                            <p:childTnLst>
                              <p:par>
                                <p:cTn id="7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250" fill="hold"/>
                                        <p:tgtEl>
                                          <p:spTgt spid="10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50" fill="hold"/>
                                        <p:tgtEl>
                                          <p:spTgt spid="10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4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0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250"/>
                                        <p:tgtEl>
                                          <p:spTgt spid="10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50"/>
                                        <p:tgtEl>
                                          <p:spTgt spid="10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50"/>
                            </p:stCondLst>
                            <p:childTnLst>
                              <p:par>
                                <p:cTn id="82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250" fill="hold"/>
                                        <p:tgtEl>
                                          <p:spTgt spid="10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50" fill="hold"/>
                                        <p:tgtEl>
                                          <p:spTgt spid="10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7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0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250"/>
                                        <p:tgtEl>
                                          <p:spTgt spid="10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50"/>
                                        <p:tgtEl>
                                          <p:spTgt spid="10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50"/>
                            </p:stCondLst>
                            <p:childTnLst>
                              <p:par>
                                <p:cTn id="94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250" fill="hold"/>
                                        <p:tgtEl>
                                          <p:spTgt spid="10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50" fill="hold"/>
                                        <p:tgtEl>
                                          <p:spTgt spid="10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6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25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5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250"/>
                            </p:stCondLst>
                            <p:childTnLst>
                              <p:par>
                                <p:cTn id="106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4" dur="25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25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250"/>
                            </p:stCondLst>
                            <p:childTnLst>
                              <p:par>
                                <p:cTn id="118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25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25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250"/>
                            </p:stCondLst>
                            <p:childTnLst>
                              <p:par>
                                <p:cTn id="13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8" dur="2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2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250"/>
                            </p:stCondLst>
                            <p:childTnLst>
                              <p:par>
                                <p:cTn id="142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2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2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250"/>
                            </p:stCondLst>
                            <p:childTnLst>
                              <p:par>
                                <p:cTn id="154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2" dur="2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2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250"/>
                            </p:stCondLst>
                            <p:childTnLst>
                              <p:par>
                                <p:cTn id="166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2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2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250"/>
                            </p:stCondLst>
                            <p:childTnLst>
                              <p:par>
                                <p:cTn id="178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8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3" fill="hold">
                      <p:stCondLst>
                        <p:cond delay="0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6" dur="25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25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250"/>
                            </p:stCondLst>
                            <p:childTnLst>
                              <p:par>
                                <p:cTn id="19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2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25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25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250"/>
                            </p:stCondLst>
                            <p:childTnLst>
                              <p:par>
                                <p:cTn id="202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4" dur="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206" restart="whenNotActive" fill="hold" evtFilter="cancelBubble" nodeType="interactiveSeq">
                <p:stCondLst>
                  <p:cond evt="onClick" delay="0">
                    <p:tgtEl>
                      <p:spTgt spid="30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7" fill="hold">
                      <p:stCondLst>
                        <p:cond delay="0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7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0" dur="25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25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250"/>
                            </p:stCondLst>
                            <p:childTnLst>
                              <p:par>
                                <p:cTn id="214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6" dur="2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2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74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25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25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>
                            <p:stCondLst>
                              <p:cond delay="250"/>
                            </p:stCondLst>
                            <p:childTnLst>
                              <p:par>
                                <p:cTn id="226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8" dur="2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2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230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1" fill="hold">
                      <p:stCondLst>
                        <p:cond delay="0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4" dur="25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25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7" fill="hold">
                            <p:stCondLst>
                              <p:cond delay="250"/>
                            </p:stCondLst>
                            <p:childTnLst>
                              <p:par>
                                <p:cTn id="238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0" dur="25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25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6E5855-FF26-F813-ACB7-5023DE584F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>
            <a:extLst>
              <a:ext uri="{FF2B5EF4-FFF2-40B4-BE49-F238E27FC236}">
                <a16:creationId xmlns:a16="http://schemas.microsoft.com/office/drawing/2014/main" id="{59A8B9D5-A357-D36D-A2C5-25E2D83FEED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024" t="12948" b="12825"/>
          <a:stretch/>
        </p:blipFill>
        <p:spPr bwMode="auto">
          <a:xfrm>
            <a:off x="10790538" y="1160682"/>
            <a:ext cx="443432" cy="1305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BCC8176-C331-FED5-9E86-58564A989FDC}"/>
              </a:ext>
            </a:extLst>
          </p:cNvPr>
          <p:cNvSpPr txBox="1"/>
          <p:nvPr/>
        </p:nvSpPr>
        <p:spPr>
          <a:xfrm>
            <a:off x="730176" y="1280579"/>
            <a:ext cx="10592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400" b="1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①</a:t>
            </a:r>
            <a:endParaRPr kumimoji="1" lang="ja-JP" altLang="en-US" sz="5400" b="1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</p:txBody>
      </p:sp>
      <p:pic>
        <p:nvPicPr>
          <p:cNvPr id="14" name="タイトル">
            <a:hlinkClick r:id="" action="ppaction://media"/>
            <a:extLst>
              <a:ext uri="{FF2B5EF4-FFF2-40B4-BE49-F238E27FC236}">
                <a16:creationId xmlns:a16="http://schemas.microsoft.com/office/drawing/2014/main" id="{73F65486-7BEA-C52D-BA0D-817002D1ED74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0567290" y="5317276"/>
            <a:ext cx="780775" cy="780775"/>
          </a:xfrm>
          <a:prstGeom prst="rect">
            <a:avLst/>
          </a:prstGeom>
        </p:spPr>
      </p:pic>
      <p:graphicFrame>
        <p:nvGraphicFramePr>
          <p:cNvPr id="12" name="表 11">
            <a:extLst>
              <a:ext uri="{FF2B5EF4-FFF2-40B4-BE49-F238E27FC236}">
                <a16:creationId xmlns:a16="http://schemas.microsoft.com/office/drawing/2014/main" id="{61FAE1CE-88D1-F59F-9A3C-EAFC240D1D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6138452"/>
              </p:ext>
            </p:extLst>
          </p:nvPr>
        </p:nvGraphicFramePr>
        <p:xfrm>
          <a:off x="2075096" y="1160683"/>
          <a:ext cx="9056584" cy="13054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2073">
                  <a:extLst>
                    <a:ext uri="{9D8B030D-6E8A-4147-A177-3AD203B41FA5}">
                      <a16:colId xmlns:a16="http://schemas.microsoft.com/office/drawing/2014/main" val="2789918482"/>
                    </a:ext>
                  </a:extLst>
                </a:gridCol>
                <a:gridCol w="1132073">
                  <a:extLst>
                    <a:ext uri="{9D8B030D-6E8A-4147-A177-3AD203B41FA5}">
                      <a16:colId xmlns:a16="http://schemas.microsoft.com/office/drawing/2014/main" val="3802769486"/>
                    </a:ext>
                  </a:extLst>
                </a:gridCol>
                <a:gridCol w="1132073">
                  <a:extLst>
                    <a:ext uri="{9D8B030D-6E8A-4147-A177-3AD203B41FA5}">
                      <a16:colId xmlns:a16="http://schemas.microsoft.com/office/drawing/2014/main" val="1355839380"/>
                    </a:ext>
                  </a:extLst>
                </a:gridCol>
                <a:gridCol w="1132073">
                  <a:extLst>
                    <a:ext uri="{9D8B030D-6E8A-4147-A177-3AD203B41FA5}">
                      <a16:colId xmlns:a16="http://schemas.microsoft.com/office/drawing/2014/main" val="280824465"/>
                    </a:ext>
                  </a:extLst>
                </a:gridCol>
                <a:gridCol w="1132073">
                  <a:extLst>
                    <a:ext uri="{9D8B030D-6E8A-4147-A177-3AD203B41FA5}">
                      <a16:colId xmlns:a16="http://schemas.microsoft.com/office/drawing/2014/main" val="3063753305"/>
                    </a:ext>
                  </a:extLst>
                </a:gridCol>
                <a:gridCol w="1132073">
                  <a:extLst>
                    <a:ext uri="{9D8B030D-6E8A-4147-A177-3AD203B41FA5}">
                      <a16:colId xmlns:a16="http://schemas.microsoft.com/office/drawing/2014/main" val="1964895282"/>
                    </a:ext>
                  </a:extLst>
                </a:gridCol>
                <a:gridCol w="1132073">
                  <a:extLst>
                    <a:ext uri="{9D8B030D-6E8A-4147-A177-3AD203B41FA5}">
                      <a16:colId xmlns:a16="http://schemas.microsoft.com/office/drawing/2014/main" val="1963993127"/>
                    </a:ext>
                  </a:extLst>
                </a:gridCol>
                <a:gridCol w="1132073">
                  <a:extLst>
                    <a:ext uri="{9D8B030D-6E8A-4147-A177-3AD203B41FA5}">
                      <a16:colId xmlns:a16="http://schemas.microsoft.com/office/drawing/2014/main" val="203744848"/>
                    </a:ext>
                  </a:extLst>
                </a:gridCol>
              </a:tblGrid>
              <a:tr h="1305436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8279581"/>
                  </a:ext>
                </a:extLst>
              </a:tr>
            </a:tbl>
          </a:graphicData>
        </a:graphic>
      </p:graphicFrame>
      <p:pic>
        <p:nvPicPr>
          <p:cNvPr id="1026" name="Picture 2">
            <a:extLst>
              <a:ext uri="{FF2B5EF4-FFF2-40B4-BE49-F238E27FC236}">
                <a16:creationId xmlns:a16="http://schemas.microsoft.com/office/drawing/2014/main" id="{8FC03B07-017B-BFB1-A76B-37D4F87B0B3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50" r="29079"/>
          <a:stretch/>
        </p:blipFill>
        <p:spPr bwMode="auto">
          <a:xfrm>
            <a:off x="1696769" y="1316525"/>
            <a:ext cx="647362" cy="1088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106" name="表 1105">
            <a:extLst>
              <a:ext uri="{FF2B5EF4-FFF2-40B4-BE49-F238E27FC236}">
                <a16:creationId xmlns:a16="http://schemas.microsoft.com/office/drawing/2014/main" id="{98A8AB25-A5E1-CE7D-1AA6-158B803A47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4655783"/>
              </p:ext>
            </p:extLst>
          </p:nvPr>
        </p:nvGraphicFramePr>
        <p:xfrm>
          <a:off x="2293950" y="2517908"/>
          <a:ext cx="8820840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5210">
                  <a:extLst>
                    <a:ext uri="{9D8B030D-6E8A-4147-A177-3AD203B41FA5}">
                      <a16:colId xmlns:a16="http://schemas.microsoft.com/office/drawing/2014/main" val="1089147091"/>
                    </a:ext>
                  </a:extLst>
                </a:gridCol>
                <a:gridCol w="2205210">
                  <a:extLst>
                    <a:ext uri="{9D8B030D-6E8A-4147-A177-3AD203B41FA5}">
                      <a16:colId xmlns:a16="http://schemas.microsoft.com/office/drawing/2014/main" val="1361150435"/>
                    </a:ext>
                  </a:extLst>
                </a:gridCol>
                <a:gridCol w="2205210">
                  <a:extLst>
                    <a:ext uri="{9D8B030D-6E8A-4147-A177-3AD203B41FA5}">
                      <a16:colId xmlns:a16="http://schemas.microsoft.com/office/drawing/2014/main" val="240832525"/>
                    </a:ext>
                  </a:extLst>
                </a:gridCol>
                <a:gridCol w="2205210">
                  <a:extLst>
                    <a:ext uri="{9D8B030D-6E8A-4147-A177-3AD203B41FA5}">
                      <a16:colId xmlns:a16="http://schemas.microsoft.com/office/drawing/2014/main" val="675082567"/>
                    </a:ext>
                  </a:extLst>
                </a:gridCol>
              </a:tblGrid>
              <a:tr h="566880">
                <a:tc>
                  <a:txBody>
                    <a:bodyPr/>
                    <a:lstStyle/>
                    <a:p>
                      <a:r>
                        <a:rPr kumimoji="1" lang="ja-JP" altLang="en-US" sz="4000" b="1" dirty="0">
                          <a:ln>
                            <a:solidFill>
                              <a:schemeClr val="accent2"/>
                            </a:solidFill>
                          </a:ln>
                          <a:solidFill>
                            <a:schemeClr val="accent2"/>
                          </a:solidFill>
                          <a:latin typeface="HG丸ｺﾞｼｯｸM-PRO" panose="020F0400000000000000" pitchFamily="50" charset="-128"/>
                          <a:ea typeface="HG丸ｺﾞｼｯｸM-PRO" panose="020F0400000000000000" pitchFamily="50" charset="-128"/>
                        </a:rPr>
                        <a:t>●</a:t>
                      </a:r>
                      <a:endParaRPr kumimoji="1" lang="ja-JP" altLang="en-US" sz="4000" b="1" dirty="0">
                        <a:ln>
                          <a:solidFill>
                            <a:schemeClr val="accent2"/>
                          </a:solidFill>
                        </a:ln>
                        <a:noFill/>
                        <a:latin typeface="HG丸ｺﾞｼｯｸM-PRO" panose="020F0400000000000000" pitchFamily="50" charset="-128"/>
                        <a:ea typeface="HG丸ｺﾞｼｯｸM-PRO" panose="020F0400000000000000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4000" b="1" dirty="0">
                          <a:ln>
                            <a:solidFill>
                              <a:schemeClr val="accent2"/>
                            </a:solidFill>
                          </a:ln>
                          <a:solidFill>
                            <a:schemeClr val="accent2"/>
                          </a:solidFill>
                          <a:latin typeface="HG丸ｺﾞｼｯｸM-PRO" panose="020F0400000000000000" pitchFamily="50" charset="-128"/>
                          <a:ea typeface="HG丸ｺﾞｼｯｸM-PRO" panose="020F0400000000000000" pitchFamily="50" charset="-128"/>
                        </a:rPr>
                        <a:t>●</a:t>
                      </a:r>
                      <a:endParaRPr kumimoji="1" lang="ja-JP" altLang="en-US" sz="4000" b="1" dirty="0">
                        <a:ln>
                          <a:solidFill>
                            <a:schemeClr val="accent2"/>
                          </a:solidFill>
                        </a:ln>
                        <a:noFill/>
                        <a:latin typeface="HG丸ｺﾞｼｯｸM-PRO" panose="020F0400000000000000" pitchFamily="50" charset="-128"/>
                        <a:ea typeface="HG丸ｺﾞｼｯｸM-PRO" panose="020F0400000000000000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4000" b="1" dirty="0">
                          <a:ln>
                            <a:solidFill>
                              <a:schemeClr val="accent2"/>
                            </a:solidFill>
                          </a:ln>
                          <a:solidFill>
                            <a:schemeClr val="accent2"/>
                          </a:solidFill>
                          <a:latin typeface="HG丸ｺﾞｼｯｸM-PRO" panose="020F0400000000000000" pitchFamily="50" charset="-128"/>
                          <a:ea typeface="HG丸ｺﾞｼｯｸM-PRO" panose="020F0400000000000000" pitchFamily="50" charset="-128"/>
                        </a:rPr>
                        <a:t>●</a:t>
                      </a:r>
                      <a:endParaRPr kumimoji="1" lang="ja-JP" altLang="en-US" sz="4000" b="1" dirty="0">
                        <a:ln>
                          <a:solidFill>
                            <a:schemeClr val="accent2"/>
                          </a:solidFill>
                        </a:ln>
                        <a:noFill/>
                        <a:latin typeface="HG丸ｺﾞｼｯｸM-PRO" panose="020F0400000000000000" pitchFamily="50" charset="-128"/>
                        <a:ea typeface="HG丸ｺﾞｼｯｸM-PRO" panose="020F0400000000000000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4000" b="1" dirty="0">
                          <a:ln>
                            <a:solidFill>
                              <a:schemeClr val="accent2"/>
                            </a:solidFill>
                          </a:ln>
                          <a:solidFill>
                            <a:schemeClr val="accent2"/>
                          </a:solidFill>
                          <a:latin typeface="HG丸ｺﾞｼｯｸM-PRO" panose="020F0400000000000000" pitchFamily="50" charset="-128"/>
                          <a:ea typeface="HG丸ｺﾞｼｯｸM-PRO" panose="020F0400000000000000" pitchFamily="50" charset="-128"/>
                        </a:rPr>
                        <a:t>●</a:t>
                      </a:r>
                      <a:endParaRPr kumimoji="1" lang="ja-JP" altLang="en-US" sz="4000" b="1" dirty="0">
                        <a:ln>
                          <a:solidFill>
                            <a:schemeClr val="accent2"/>
                          </a:solidFill>
                        </a:ln>
                        <a:noFill/>
                        <a:latin typeface="HG丸ｺﾞｼｯｸM-PRO" panose="020F0400000000000000" pitchFamily="50" charset="-128"/>
                        <a:ea typeface="HG丸ｺﾞｼｯｸM-PRO" panose="020F0400000000000000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1625815"/>
                  </a:ext>
                </a:extLst>
              </a:tr>
            </a:tbl>
          </a:graphicData>
        </a:graphic>
      </p:graphicFrame>
      <p:sp>
        <p:nvSpPr>
          <p:cNvPr id="1109" name="テキスト ボックス 1108">
            <a:extLst>
              <a:ext uri="{FF2B5EF4-FFF2-40B4-BE49-F238E27FC236}">
                <a16:creationId xmlns:a16="http://schemas.microsoft.com/office/drawing/2014/main" id="{E855EE59-9FB3-8F3F-7040-03600F0C6134}"/>
              </a:ext>
            </a:extLst>
          </p:cNvPr>
          <p:cNvSpPr txBox="1"/>
          <p:nvPr/>
        </p:nvSpPr>
        <p:spPr>
          <a:xfrm>
            <a:off x="1608744" y="2736370"/>
            <a:ext cx="3614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/>
              <a:t>拍</a:t>
            </a:r>
            <a:endParaRPr kumimoji="1" lang="ja-JP" altLang="en-US" b="1" dirty="0"/>
          </a:p>
        </p:txBody>
      </p:sp>
      <p:pic>
        <p:nvPicPr>
          <p:cNvPr id="1111" name="Picture 4">
            <a:extLst>
              <a:ext uri="{FF2B5EF4-FFF2-40B4-BE49-F238E27FC236}">
                <a16:creationId xmlns:a16="http://schemas.microsoft.com/office/drawing/2014/main" id="{001B5B87-AE96-2708-9AA6-E54DC189FC7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024" t="12948" b="12825"/>
          <a:stretch/>
        </p:blipFill>
        <p:spPr bwMode="auto">
          <a:xfrm>
            <a:off x="10773648" y="3264874"/>
            <a:ext cx="443432" cy="1305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112" name="表 1111">
            <a:extLst>
              <a:ext uri="{FF2B5EF4-FFF2-40B4-BE49-F238E27FC236}">
                <a16:creationId xmlns:a16="http://schemas.microsoft.com/office/drawing/2014/main" id="{7AC08593-F14A-286C-077F-8C6C093CE1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2103673"/>
              </p:ext>
            </p:extLst>
          </p:nvPr>
        </p:nvGraphicFramePr>
        <p:xfrm>
          <a:off x="2058206" y="3264875"/>
          <a:ext cx="9056584" cy="13054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2073">
                  <a:extLst>
                    <a:ext uri="{9D8B030D-6E8A-4147-A177-3AD203B41FA5}">
                      <a16:colId xmlns:a16="http://schemas.microsoft.com/office/drawing/2014/main" val="2789918482"/>
                    </a:ext>
                  </a:extLst>
                </a:gridCol>
                <a:gridCol w="1132073">
                  <a:extLst>
                    <a:ext uri="{9D8B030D-6E8A-4147-A177-3AD203B41FA5}">
                      <a16:colId xmlns:a16="http://schemas.microsoft.com/office/drawing/2014/main" val="3802769486"/>
                    </a:ext>
                  </a:extLst>
                </a:gridCol>
                <a:gridCol w="1132073">
                  <a:extLst>
                    <a:ext uri="{9D8B030D-6E8A-4147-A177-3AD203B41FA5}">
                      <a16:colId xmlns:a16="http://schemas.microsoft.com/office/drawing/2014/main" val="1355839380"/>
                    </a:ext>
                  </a:extLst>
                </a:gridCol>
                <a:gridCol w="1132073">
                  <a:extLst>
                    <a:ext uri="{9D8B030D-6E8A-4147-A177-3AD203B41FA5}">
                      <a16:colId xmlns:a16="http://schemas.microsoft.com/office/drawing/2014/main" val="280824465"/>
                    </a:ext>
                  </a:extLst>
                </a:gridCol>
                <a:gridCol w="1132073">
                  <a:extLst>
                    <a:ext uri="{9D8B030D-6E8A-4147-A177-3AD203B41FA5}">
                      <a16:colId xmlns:a16="http://schemas.microsoft.com/office/drawing/2014/main" val="3063753305"/>
                    </a:ext>
                  </a:extLst>
                </a:gridCol>
                <a:gridCol w="1132073">
                  <a:extLst>
                    <a:ext uri="{9D8B030D-6E8A-4147-A177-3AD203B41FA5}">
                      <a16:colId xmlns:a16="http://schemas.microsoft.com/office/drawing/2014/main" val="1964895282"/>
                    </a:ext>
                  </a:extLst>
                </a:gridCol>
                <a:gridCol w="1132073">
                  <a:extLst>
                    <a:ext uri="{9D8B030D-6E8A-4147-A177-3AD203B41FA5}">
                      <a16:colId xmlns:a16="http://schemas.microsoft.com/office/drawing/2014/main" val="1963993127"/>
                    </a:ext>
                  </a:extLst>
                </a:gridCol>
                <a:gridCol w="1132073">
                  <a:extLst>
                    <a:ext uri="{9D8B030D-6E8A-4147-A177-3AD203B41FA5}">
                      <a16:colId xmlns:a16="http://schemas.microsoft.com/office/drawing/2014/main" val="203744848"/>
                    </a:ext>
                  </a:extLst>
                </a:gridCol>
              </a:tblGrid>
              <a:tr h="1305436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8279581"/>
                  </a:ext>
                </a:extLst>
              </a:tr>
            </a:tbl>
          </a:graphicData>
        </a:graphic>
      </p:graphicFrame>
      <p:pic>
        <p:nvPicPr>
          <p:cNvPr id="1113" name="Picture 2">
            <a:extLst>
              <a:ext uri="{FF2B5EF4-FFF2-40B4-BE49-F238E27FC236}">
                <a16:creationId xmlns:a16="http://schemas.microsoft.com/office/drawing/2014/main" id="{D2FFD5E9-1A91-D8FB-9E9F-09DE2F62135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50" r="29079"/>
          <a:stretch/>
        </p:blipFill>
        <p:spPr bwMode="auto">
          <a:xfrm>
            <a:off x="1679879" y="3420717"/>
            <a:ext cx="647362" cy="1088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130" name="表 1129">
            <a:extLst>
              <a:ext uri="{FF2B5EF4-FFF2-40B4-BE49-F238E27FC236}">
                <a16:creationId xmlns:a16="http://schemas.microsoft.com/office/drawing/2014/main" id="{E632E430-E403-1C8A-49BE-F2A1318587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261541"/>
              </p:ext>
            </p:extLst>
          </p:nvPr>
        </p:nvGraphicFramePr>
        <p:xfrm>
          <a:off x="2293950" y="4616236"/>
          <a:ext cx="8820840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5210">
                  <a:extLst>
                    <a:ext uri="{9D8B030D-6E8A-4147-A177-3AD203B41FA5}">
                      <a16:colId xmlns:a16="http://schemas.microsoft.com/office/drawing/2014/main" val="1089147091"/>
                    </a:ext>
                  </a:extLst>
                </a:gridCol>
                <a:gridCol w="2205210">
                  <a:extLst>
                    <a:ext uri="{9D8B030D-6E8A-4147-A177-3AD203B41FA5}">
                      <a16:colId xmlns:a16="http://schemas.microsoft.com/office/drawing/2014/main" val="1361150435"/>
                    </a:ext>
                  </a:extLst>
                </a:gridCol>
                <a:gridCol w="2205210">
                  <a:extLst>
                    <a:ext uri="{9D8B030D-6E8A-4147-A177-3AD203B41FA5}">
                      <a16:colId xmlns:a16="http://schemas.microsoft.com/office/drawing/2014/main" val="240832525"/>
                    </a:ext>
                  </a:extLst>
                </a:gridCol>
                <a:gridCol w="2205210">
                  <a:extLst>
                    <a:ext uri="{9D8B030D-6E8A-4147-A177-3AD203B41FA5}">
                      <a16:colId xmlns:a16="http://schemas.microsoft.com/office/drawing/2014/main" val="675082567"/>
                    </a:ext>
                  </a:extLst>
                </a:gridCol>
              </a:tblGrid>
              <a:tr h="566880">
                <a:tc>
                  <a:txBody>
                    <a:bodyPr/>
                    <a:lstStyle/>
                    <a:p>
                      <a:r>
                        <a:rPr kumimoji="1" lang="ja-JP" altLang="en-US" sz="4000" b="1" dirty="0">
                          <a:ln>
                            <a:solidFill>
                              <a:schemeClr val="accent2"/>
                            </a:solidFill>
                          </a:ln>
                          <a:solidFill>
                            <a:schemeClr val="accent2"/>
                          </a:solidFill>
                          <a:latin typeface="HG丸ｺﾞｼｯｸM-PRO" panose="020F0400000000000000" pitchFamily="50" charset="-128"/>
                          <a:ea typeface="HG丸ｺﾞｼｯｸM-PRO" panose="020F0400000000000000" pitchFamily="50" charset="-128"/>
                        </a:rPr>
                        <a:t>●</a:t>
                      </a:r>
                      <a:endParaRPr kumimoji="1" lang="ja-JP" altLang="en-US" sz="4000" b="1" dirty="0">
                        <a:ln>
                          <a:solidFill>
                            <a:schemeClr val="accent2"/>
                          </a:solidFill>
                        </a:ln>
                        <a:noFill/>
                        <a:latin typeface="HG丸ｺﾞｼｯｸM-PRO" panose="020F0400000000000000" pitchFamily="50" charset="-128"/>
                        <a:ea typeface="HG丸ｺﾞｼｯｸM-PRO" panose="020F0400000000000000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4000" b="1" dirty="0">
                          <a:ln>
                            <a:solidFill>
                              <a:schemeClr val="accent2"/>
                            </a:solidFill>
                          </a:ln>
                          <a:solidFill>
                            <a:schemeClr val="accent2"/>
                          </a:solidFill>
                          <a:latin typeface="HG丸ｺﾞｼｯｸM-PRO" panose="020F0400000000000000" pitchFamily="50" charset="-128"/>
                          <a:ea typeface="HG丸ｺﾞｼｯｸM-PRO" panose="020F0400000000000000" pitchFamily="50" charset="-128"/>
                        </a:rPr>
                        <a:t>●</a:t>
                      </a:r>
                      <a:endParaRPr kumimoji="1" lang="ja-JP" altLang="en-US" sz="4000" b="1" dirty="0">
                        <a:ln>
                          <a:solidFill>
                            <a:schemeClr val="accent2"/>
                          </a:solidFill>
                        </a:ln>
                        <a:noFill/>
                        <a:latin typeface="HG丸ｺﾞｼｯｸM-PRO" panose="020F0400000000000000" pitchFamily="50" charset="-128"/>
                        <a:ea typeface="HG丸ｺﾞｼｯｸM-PRO" panose="020F0400000000000000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4000" b="1" dirty="0">
                          <a:ln>
                            <a:solidFill>
                              <a:schemeClr val="accent2"/>
                            </a:solidFill>
                          </a:ln>
                          <a:solidFill>
                            <a:schemeClr val="accent2"/>
                          </a:solidFill>
                          <a:latin typeface="HG丸ｺﾞｼｯｸM-PRO" panose="020F0400000000000000" pitchFamily="50" charset="-128"/>
                          <a:ea typeface="HG丸ｺﾞｼｯｸM-PRO" panose="020F0400000000000000" pitchFamily="50" charset="-128"/>
                        </a:rPr>
                        <a:t>●</a:t>
                      </a:r>
                      <a:endParaRPr kumimoji="1" lang="ja-JP" altLang="en-US" sz="4000" b="1" dirty="0">
                        <a:ln>
                          <a:solidFill>
                            <a:schemeClr val="accent2"/>
                          </a:solidFill>
                        </a:ln>
                        <a:noFill/>
                        <a:latin typeface="HG丸ｺﾞｼｯｸM-PRO" panose="020F0400000000000000" pitchFamily="50" charset="-128"/>
                        <a:ea typeface="HG丸ｺﾞｼｯｸM-PRO" panose="020F0400000000000000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4000" b="1" dirty="0">
                          <a:ln>
                            <a:solidFill>
                              <a:schemeClr val="accent2"/>
                            </a:solidFill>
                          </a:ln>
                          <a:solidFill>
                            <a:schemeClr val="accent2"/>
                          </a:solidFill>
                          <a:latin typeface="HG丸ｺﾞｼｯｸM-PRO" panose="020F0400000000000000" pitchFamily="50" charset="-128"/>
                          <a:ea typeface="HG丸ｺﾞｼｯｸM-PRO" panose="020F0400000000000000" pitchFamily="50" charset="-128"/>
                        </a:rPr>
                        <a:t>●</a:t>
                      </a:r>
                      <a:endParaRPr kumimoji="1" lang="ja-JP" altLang="en-US" sz="4000" b="1" dirty="0">
                        <a:ln>
                          <a:solidFill>
                            <a:schemeClr val="accent2"/>
                          </a:solidFill>
                        </a:ln>
                        <a:noFill/>
                        <a:latin typeface="HG丸ｺﾞｼｯｸM-PRO" panose="020F0400000000000000" pitchFamily="50" charset="-128"/>
                        <a:ea typeface="HG丸ｺﾞｼｯｸM-PRO" panose="020F0400000000000000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1625815"/>
                  </a:ext>
                </a:extLst>
              </a:tr>
            </a:tbl>
          </a:graphicData>
        </a:graphic>
      </p:graphicFrame>
      <p:sp>
        <p:nvSpPr>
          <p:cNvPr id="1131" name="テキスト ボックス 1130">
            <a:extLst>
              <a:ext uri="{FF2B5EF4-FFF2-40B4-BE49-F238E27FC236}">
                <a16:creationId xmlns:a16="http://schemas.microsoft.com/office/drawing/2014/main" id="{8E3107F8-E236-FB93-8793-0498BAED072D}"/>
              </a:ext>
            </a:extLst>
          </p:cNvPr>
          <p:cNvSpPr txBox="1"/>
          <p:nvPr/>
        </p:nvSpPr>
        <p:spPr>
          <a:xfrm>
            <a:off x="1608744" y="4834698"/>
            <a:ext cx="3614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/>
              <a:t>拍</a:t>
            </a:r>
            <a:endParaRPr kumimoji="1" lang="ja-JP" altLang="en-US" b="1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5CD5400-722A-2F8E-0DCF-3B07E1BEFE90}"/>
              </a:ext>
            </a:extLst>
          </p:cNvPr>
          <p:cNvSpPr txBox="1"/>
          <p:nvPr/>
        </p:nvSpPr>
        <p:spPr>
          <a:xfrm>
            <a:off x="378642" y="332382"/>
            <a:ext cx="341910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b="1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マイ リズム</a:t>
            </a:r>
            <a:endParaRPr kumimoji="1" lang="ja-JP" altLang="en-US" sz="4400" b="1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82067DC-DC0F-CD35-4A66-784D09A7D1B0}"/>
              </a:ext>
            </a:extLst>
          </p:cNvPr>
          <p:cNvSpPr txBox="1"/>
          <p:nvPr/>
        </p:nvSpPr>
        <p:spPr>
          <a:xfrm>
            <a:off x="730176" y="3420717"/>
            <a:ext cx="10592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b="1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②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F25E530B-0DC9-8080-641B-196B890129A1}"/>
              </a:ext>
            </a:extLst>
          </p:cNvPr>
          <p:cNvSpPr txBox="1"/>
          <p:nvPr/>
        </p:nvSpPr>
        <p:spPr>
          <a:xfrm>
            <a:off x="5114925" y="216464"/>
            <a:ext cx="6774185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400" b="1" spc="-100" dirty="0"/>
              <a:t>音符カードをはめてみよう。</a:t>
            </a:r>
            <a:endParaRPr lang="en-US" altLang="ja-JP" sz="2400" b="1" spc="-100" dirty="0"/>
          </a:p>
          <a:p>
            <a:r>
              <a:rPr lang="ja-JP" altLang="en-US" sz="2400" b="1" spc="-100" dirty="0"/>
              <a:t>つくったリズムは、音に合わせてたたいてみよう。</a:t>
            </a:r>
            <a:endParaRPr kumimoji="1" lang="ja-JP" altLang="en-US" sz="2400" b="1" spc="-100" dirty="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02A520B3-73D7-D6A6-2E45-BCE01BB71F77}"/>
              </a:ext>
            </a:extLst>
          </p:cNvPr>
          <p:cNvSpPr txBox="1"/>
          <p:nvPr/>
        </p:nvSpPr>
        <p:spPr>
          <a:xfrm>
            <a:off x="281170" y="5524909"/>
            <a:ext cx="301658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b="1" spc="-100" dirty="0"/>
              <a:t>【</a:t>
            </a:r>
            <a:r>
              <a:rPr lang="ja-JP" altLang="en-US" sz="3200" b="1" spc="-100" dirty="0"/>
              <a:t>音符カード</a:t>
            </a:r>
            <a:r>
              <a:rPr lang="en-US" altLang="ja-JP" sz="3200" b="1" spc="-100" dirty="0"/>
              <a:t>】</a:t>
            </a:r>
          </a:p>
          <a:p>
            <a:r>
              <a:rPr kumimoji="1" lang="ja-JP" altLang="en-US" sz="2400" b="1" spc="-100" dirty="0"/>
              <a:t>コピーして使ってね。</a:t>
            </a:r>
          </a:p>
        </p:txBody>
      </p:sp>
      <p:grpSp>
        <p:nvGrpSpPr>
          <p:cNvPr id="1125" name="グループ化 1124">
            <a:extLst>
              <a:ext uri="{FF2B5EF4-FFF2-40B4-BE49-F238E27FC236}">
                <a16:creationId xmlns:a16="http://schemas.microsoft.com/office/drawing/2014/main" id="{27A5932D-E7D8-C80D-3B8F-D4FD3C4310BF}"/>
              </a:ext>
            </a:extLst>
          </p:cNvPr>
          <p:cNvGrpSpPr/>
          <p:nvPr/>
        </p:nvGrpSpPr>
        <p:grpSpPr>
          <a:xfrm>
            <a:off x="9000518" y="5430497"/>
            <a:ext cx="751188" cy="1147024"/>
            <a:chOff x="9000518" y="5430497"/>
            <a:chExt cx="751188" cy="1147024"/>
          </a:xfrm>
        </p:grpSpPr>
        <p:sp>
          <p:nvSpPr>
            <p:cNvPr id="25" name="正方形/長方形 24">
              <a:extLst>
                <a:ext uri="{FF2B5EF4-FFF2-40B4-BE49-F238E27FC236}">
                  <a16:creationId xmlns:a16="http://schemas.microsoft.com/office/drawing/2014/main" id="{16CC03B0-2C95-2FCA-DBD2-F26742053A03}"/>
                </a:ext>
              </a:extLst>
            </p:cNvPr>
            <p:cNvSpPr/>
            <p:nvPr/>
          </p:nvSpPr>
          <p:spPr>
            <a:xfrm>
              <a:off x="9000518" y="5430497"/>
              <a:ext cx="751188" cy="114702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28" name="Picture 3">
              <a:extLst>
                <a:ext uri="{FF2B5EF4-FFF2-40B4-BE49-F238E27FC236}">
                  <a16:creationId xmlns:a16="http://schemas.microsoft.com/office/drawing/2014/main" id="{087FBD3B-67A2-F1F1-0DDA-B4D88BB9F3DE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368" r="20124"/>
            <a:stretch/>
          </p:blipFill>
          <p:spPr bwMode="auto">
            <a:xfrm>
              <a:off x="9101560" y="5571311"/>
              <a:ext cx="539129" cy="834722"/>
            </a:xfrm>
            <a:prstGeom prst="rect">
              <a:avLst/>
            </a:prstGeom>
            <a:solidFill>
              <a:schemeClr val="bg1"/>
            </a:solidFill>
          </p:spPr>
        </p:pic>
      </p:grpSp>
      <p:grpSp>
        <p:nvGrpSpPr>
          <p:cNvPr id="1124" name="グループ化 1123">
            <a:extLst>
              <a:ext uri="{FF2B5EF4-FFF2-40B4-BE49-F238E27FC236}">
                <a16:creationId xmlns:a16="http://schemas.microsoft.com/office/drawing/2014/main" id="{1EB00B44-A354-0962-6B7C-9054C84EC98B}"/>
              </a:ext>
            </a:extLst>
          </p:cNvPr>
          <p:cNvGrpSpPr/>
          <p:nvPr/>
        </p:nvGrpSpPr>
        <p:grpSpPr>
          <a:xfrm>
            <a:off x="7962900" y="5430497"/>
            <a:ext cx="751188" cy="1147024"/>
            <a:chOff x="7962900" y="5430497"/>
            <a:chExt cx="751188" cy="1147024"/>
          </a:xfrm>
        </p:grpSpPr>
        <p:sp>
          <p:nvSpPr>
            <p:cNvPr id="24" name="正方形/長方形 23">
              <a:extLst>
                <a:ext uri="{FF2B5EF4-FFF2-40B4-BE49-F238E27FC236}">
                  <a16:creationId xmlns:a16="http://schemas.microsoft.com/office/drawing/2014/main" id="{20466213-75F1-A9C9-B431-DFDBDA5FC525}"/>
                </a:ext>
              </a:extLst>
            </p:cNvPr>
            <p:cNvSpPr/>
            <p:nvPr/>
          </p:nvSpPr>
          <p:spPr>
            <a:xfrm>
              <a:off x="7962900" y="5430497"/>
              <a:ext cx="751188" cy="114702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29" name="Picture 7">
              <a:extLst>
                <a:ext uri="{FF2B5EF4-FFF2-40B4-BE49-F238E27FC236}">
                  <a16:creationId xmlns:a16="http://schemas.microsoft.com/office/drawing/2014/main" id="{5F2374A7-3ECD-A628-47A4-4F028CE3B60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555" r="13358"/>
            <a:stretch/>
          </p:blipFill>
          <p:spPr bwMode="auto">
            <a:xfrm>
              <a:off x="8067675" y="5498328"/>
              <a:ext cx="531315" cy="980688"/>
            </a:xfrm>
            <a:prstGeom prst="rect">
              <a:avLst/>
            </a:prstGeom>
            <a:solidFill>
              <a:schemeClr val="bg1"/>
            </a:solidFill>
          </p:spPr>
        </p:pic>
      </p:grpSp>
      <p:grpSp>
        <p:nvGrpSpPr>
          <p:cNvPr id="1122" name="グループ化 1121">
            <a:extLst>
              <a:ext uri="{FF2B5EF4-FFF2-40B4-BE49-F238E27FC236}">
                <a16:creationId xmlns:a16="http://schemas.microsoft.com/office/drawing/2014/main" id="{2FC2A412-D4F0-071C-EB69-84D0C9ACDAF0}"/>
              </a:ext>
            </a:extLst>
          </p:cNvPr>
          <p:cNvGrpSpPr/>
          <p:nvPr/>
        </p:nvGrpSpPr>
        <p:grpSpPr>
          <a:xfrm>
            <a:off x="3462590" y="5430497"/>
            <a:ext cx="1963725" cy="1147024"/>
            <a:chOff x="3462590" y="5430497"/>
            <a:chExt cx="1963725" cy="1147024"/>
          </a:xfrm>
        </p:grpSpPr>
        <p:sp>
          <p:nvSpPr>
            <p:cNvPr id="22" name="正方形/長方形 21">
              <a:extLst>
                <a:ext uri="{FF2B5EF4-FFF2-40B4-BE49-F238E27FC236}">
                  <a16:creationId xmlns:a16="http://schemas.microsoft.com/office/drawing/2014/main" id="{0675977F-F193-B576-4E0C-C99149388076}"/>
                </a:ext>
              </a:extLst>
            </p:cNvPr>
            <p:cNvSpPr/>
            <p:nvPr/>
          </p:nvSpPr>
          <p:spPr>
            <a:xfrm>
              <a:off x="3462590" y="5430497"/>
              <a:ext cx="1963725" cy="114702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30" name="図 29">
              <a:extLst>
                <a:ext uri="{FF2B5EF4-FFF2-40B4-BE49-F238E27FC236}">
                  <a16:creationId xmlns:a16="http://schemas.microsoft.com/office/drawing/2014/main" id="{54C1AB26-2D80-D9BC-5327-748530931BE5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4093763" y="5498327"/>
              <a:ext cx="742468" cy="1015453"/>
            </a:xfrm>
            <a:prstGeom prst="rect">
              <a:avLst/>
            </a:prstGeom>
          </p:spPr>
        </p:pic>
      </p:grpSp>
      <p:grpSp>
        <p:nvGrpSpPr>
          <p:cNvPr id="1123" name="グループ化 1122">
            <a:extLst>
              <a:ext uri="{FF2B5EF4-FFF2-40B4-BE49-F238E27FC236}">
                <a16:creationId xmlns:a16="http://schemas.microsoft.com/office/drawing/2014/main" id="{AF1C15E6-CD68-EFC4-1C30-E122037F6CF6}"/>
              </a:ext>
            </a:extLst>
          </p:cNvPr>
          <p:cNvGrpSpPr/>
          <p:nvPr/>
        </p:nvGrpSpPr>
        <p:grpSpPr>
          <a:xfrm>
            <a:off x="5712745" y="5430497"/>
            <a:ext cx="1963725" cy="1147024"/>
            <a:chOff x="5712745" y="5430497"/>
            <a:chExt cx="1963725" cy="1147024"/>
          </a:xfrm>
        </p:grpSpPr>
        <p:sp>
          <p:nvSpPr>
            <p:cNvPr id="23" name="正方形/長方形 22">
              <a:extLst>
                <a:ext uri="{FF2B5EF4-FFF2-40B4-BE49-F238E27FC236}">
                  <a16:creationId xmlns:a16="http://schemas.microsoft.com/office/drawing/2014/main" id="{74765C55-AA6D-592C-C582-B3B92395F69C}"/>
                </a:ext>
              </a:extLst>
            </p:cNvPr>
            <p:cNvSpPr/>
            <p:nvPr/>
          </p:nvSpPr>
          <p:spPr>
            <a:xfrm>
              <a:off x="5712745" y="5430497"/>
              <a:ext cx="1963725" cy="114702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31" name="図 30">
              <a:hlinkClick r:id="rId10" action="ppaction://hlinksldjump"/>
              <a:extLst>
                <a:ext uri="{FF2B5EF4-FFF2-40B4-BE49-F238E27FC236}">
                  <a16:creationId xmlns:a16="http://schemas.microsoft.com/office/drawing/2014/main" id="{C8BACD5F-4AAA-38EB-FB6F-6FAFA861555A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6367405" y="5524909"/>
              <a:ext cx="673929" cy="98887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73245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7271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526</TotalTime>
  <Words>141</Words>
  <Application>Microsoft Office PowerPoint</Application>
  <PresentationFormat>ワイド画面</PresentationFormat>
  <Paragraphs>63</Paragraphs>
  <Slides>5</Slides>
  <Notes>0</Notes>
  <HiddenSlides>0</HiddenSlides>
  <MMClips>4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0" baseType="lpstr">
      <vt:lpstr>HG丸ｺﾞｼｯｸM-PRO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WRB601</dc:creator>
  <cp:lastModifiedBy>fukumura yoshie</cp:lastModifiedBy>
  <cp:revision>16</cp:revision>
  <dcterms:created xsi:type="dcterms:W3CDTF">2024-03-06T01:44:29Z</dcterms:created>
  <dcterms:modified xsi:type="dcterms:W3CDTF">2024-03-17T09:35:57Z</dcterms:modified>
</cp:coreProperties>
</file>