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embeddedFontLst>
    <p:embeddedFont>
      <p:font typeface="Gill Sans" panose="020B060007020508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4BA22D-81A8-47E5-A6DC-EF710B391036}" v="11" dt="2024-01-17T09:23:36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72"/>
    <p:restoredTop sz="94675"/>
  </p:normalViewPr>
  <p:slideViewPr>
    <p:cSldViewPr snapToGrid="0">
      <p:cViewPr>
        <p:scale>
          <a:sx n="100" d="100"/>
          <a:sy n="100" d="100"/>
        </p:scale>
        <p:origin x="72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font" Target="fonts/font2.fntdata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1.fntdata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カブト セキネ" userId="51748a526f60183b" providerId="LiveId" clId="{CF4BA22D-81A8-47E5-A6DC-EF710B391036}"/>
    <pc:docChg chg="undo custSel modSld">
      <pc:chgData name="カブト セキネ" userId="51748a526f60183b" providerId="LiveId" clId="{CF4BA22D-81A8-47E5-A6DC-EF710B391036}" dt="2024-02-14T08:40:27.783" v="130" actId="20577"/>
      <pc:docMkLst>
        <pc:docMk/>
      </pc:docMkLst>
      <pc:sldChg chg="modSp mod">
        <pc:chgData name="カブト セキネ" userId="51748a526f60183b" providerId="LiveId" clId="{CF4BA22D-81A8-47E5-A6DC-EF710B391036}" dt="2024-01-17T09:23:27.304" v="98"/>
        <pc:sldMkLst>
          <pc:docMk/>
          <pc:sldMk cId="0" sldId="257"/>
        </pc:sldMkLst>
        <pc:spChg chg="mod">
          <ac:chgData name="カブト セキネ" userId="51748a526f60183b" providerId="LiveId" clId="{CF4BA22D-81A8-47E5-A6DC-EF710B391036}" dt="2024-01-17T09:20:50.456" v="22" actId="20577"/>
          <ac:spMkLst>
            <pc:docMk/>
            <pc:sldMk cId="0" sldId="257"/>
            <ac:spMk id="131" creationId="{00000000-0000-0000-0000-000000000000}"/>
          </ac:spMkLst>
        </pc:spChg>
        <pc:spChg chg="mod">
          <ac:chgData name="カブト セキネ" userId="51748a526f60183b" providerId="LiveId" clId="{CF4BA22D-81A8-47E5-A6DC-EF710B391036}" dt="2024-01-17T09:23:27.304" v="98"/>
          <ac:spMkLst>
            <pc:docMk/>
            <pc:sldMk cId="0" sldId="257"/>
            <ac:spMk id="134" creationId="{00000000-0000-0000-0000-000000000000}"/>
          </ac:spMkLst>
        </pc:spChg>
      </pc:sldChg>
      <pc:sldChg chg="modSp mod">
        <pc:chgData name="カブト セキネ" userId="51748a526f60183b" providerId="LiveId" clId="{CF4BA22D-81A8-47E5-A6DC-EF710B391036}" dt="2024-02-14T08:39:36.662" v="124" actId="732"/>
        <pc:sldMkLst>
          <pc:docMk/>
          <pc:sldMk cId="0" sldId="258"/>
        </pc:sldMkLst>
        <pc:spChg chg="mod">
          <ac:chgData name="カブト セキネ" userId="51748a526f60183b" providerId="LiveId" clId="{CF4BA22D-81A8-47E5-A6DC-EF710B391036}" dt="2024-01-17T09:21:03.335" v="26"/>
          <ac:spMkLst>
            <pc:docMk/>
            <pc:sldMk cId="0" sldId="258"/>
            <ac:spMk id="145" creationId="{00000000-0000-0000-0000-000000000000}"/>
          </ac:spMkLst>
        </pc:spChg>
        <pc:grpChg chg="mod">
          <ac:chgData name="カブト セキネ" userId="51748a526f60183b" providerId="LiveId" clId="{CF4BA22D-81A8-47E5-A6DC-EF710B391036}" dt="2024-02-14T08:37:38.197" v="109" actId="14100"/>
          <ac:grpSpMkLst>
            <pc:docMk/>
            <pc:sldMk cId="0" sldId="258"/>
            <ac:grpSpMk id="143" creationId="{00000000-0000-0000-0000-000000000000}"/>
          </ac:grpSpMkLst>
        </pc:grpChg>
        <pc:picChg chg="mod modCrop">
          <ac:chgData name="カブト セキネ" userId="51748a526f60183b" providerId="LiveId" clId="{CF4BA22D-81A8-47E5-A6DC-EF710B391036}" dt="2024-02-14T08:38:28.394" v="121" actId="732"/>
          <ac:picMkLst>
            <pc:docMk/>
            <pc:sldMk cId="0" sldId="258"/>
            <ac:picMk id="141" creationId="{00000000-0000-0000-0000-000000000000}"/>
          </ac:picMkLst>
        </pc:picChg>
        <pc:picChg chg="mod modCrop">
          <ac:chgData name="カブト セキネ" userId="51748a526f60183b" providerId="LiveId" clId="{CF4BA22D-81A8-47E5-A6DC-EF710B391036}" dt="2024-02-14T08:39:08.395" v="123" actId="732"/>
          <ac:picMkLst>
            <pc:docMk/>
            <pc:sldMk cId="0" sldId="258"/>
            <ac:picMk id="142" creationId="{00000000-0000-0000-0000-000000000000}"/>
          </ac:picMkLst>
        </pc:picChg>
        <pc:picChg chg="mod modCrop">
          <ac:chgData name="カブト セキネ" userId="51748a526f60183b" providerId="LiveId" clId="{CF4BA22D-81A8-47E5-A6DC-EF710B391036}" dt="2024-02-14T08:38:14.992" v="120" actId="732"/>
          <ac:picMkLst>
            <pc:docMk/>
            <pc:sldMk cId="0" sldId="258"/>
            <ac:picMk id="144" creationId="{00000000-0000-0000-0000-000000000000}"/>
          </ac:picMkLst>
        </pc:picChg>
        <pc:picChg chg="mod modCrop">
          <ac:chgData name="カブト セキネ" userId="51748a526f60183b" providerId="LiveId" clId="{CF4BA22D-81A8-47E5-A6DC-EF710B391036}" dt="2024-02-14T08:39:36.662" v="124" actId="732"/>
          <ac:picMkLst>
            <pc:docMk/>
            <pc:sldMk cId="0" sldId="258"/>
            <ac:picMk id="147" creationId="{00000000-0000-0000-0000-000000000000}"/>
          </ac:picMkLst>
        </pc:picChg>
        <pc:picChg chg="mod modCrop">
          <ac:chgData name="カブト セキネ" userId="51748a526f60183b" providerId="LiveId" clId="{CF4BA22D-81A8-47E5-A6DC-EF710B391036}" dt="2024-02-14T08:38:58.335" v="122" actId="732"/>
          <ac:picMkLst>
            <pc:docMk/>
            <pc:sldMk cId="0" sldId="258"/>
            <ac:picMk id="151" creationId="{00000000-0000-0000-0000-000000000000}"/>
          </ac:picMkLst>
        </pc:picChg>
      </pc:sldChg>
      <pc:sldChg chg="modSp mod">
        <pc:chgData name="カブト セキネ" userId="51748a526f60183b" providerId="LiveId" clId="{CF4BA22D-81A8-47E5-A6DC-EF710B391036}" dt="2024-01-17T09:23:50.947" v="107" actId="20577"/>
        <pc:sldMkLst>
          <pc:docMk/>
          <pc:sldMk cId="0" sldId="259"/>
        </pc:sldMkLst>
        <pc:spChg chg="mod">
          <ac:chgData name="カブト セキネ" userId="51748a526f60183b" providerId="LiveId" clId="{CF4BA22D-81A8-47E5-A6DC-EF710B391036}" dt="2024-01-17T09:23:50.947" v="107" actId="20577"/>
          <ac:spMkLst>
            <pc:docMk/>
            <pc:sldMk cId="0" sldId="259"/>
            <ac:spMk id="161" creationId="{00000000-0000-0000-0000-000000000000}"/>
          </ac:spMkLst>
        </pc:spChg>
        <pc:spChg chg="mod">
          <ac:chgData name="カブト セキネ" userId="51748a526f60183b" providerId="LiveId" clId="{CF4BA22D-81A8-47E5-A6DC-EF710B391036}" dt="2024-01-17T09:21:29.793" v="40"/>
          <ac:spMkLst>
            <pc:docMk/>
            <pc:sldMk cId="0" sldId="259"/>
            <ac:spMk id="163" creationId="{00000000-0000-0000-0000-000000000000}"/>
          </ac:spMkLst>
        </pc:spChg>
      </pc:sldChg>
      <pc:sldChg chg="modSp mod">
        <pc:chgData name="カブト セキネ" userId="51748a526f60183b" providerId="LiveId" clId="{CF4BA22D-81A8-47E5-A6DC-EF710B391036}" dt="2024-01-17T09:21:38.856" v="50"/>
        <pc:sldMkLst>
          <pc:docMk/>
          <pc:sldMk cId="0" sldId="260"/>
        </pc:sldMkLst>
        <pc:spChg chg="mod">
          <ac:chgData name="カブト セキネ" userId="51748a526f60183b" providerId="LiveId" clId="{CF4BA22D-81A8-47E5-A6DC-EF710B391036}" dt="2024-01-17T09:21:38.856" v="50"/>
          <ac:spMkLst>
            <pc:docMk/>
            <pc:sldMk cId="0" sldId="260"/>
            <ac:spMk id="169" creationId="{00000000-0000-0000-0000-000000000000}"/>
          </ac:spMkLst>
        </pc:spChg>
      </pc:sldChg>
      <pc:sldChg chg="modSp">
        <pc:chgData name="カブト セキネ" userId="51748a526f60183b" providerId="LiveId" clId="{CF4BA22D-81A8-47E5-A6DC-EF710B391036}" dt="2024-01-17T09:21:52.769" v="51" actId="20577"/>
        <pc:sldMkLst>
          <pc:docMk/>
          <pc:sldMk cId="0" sldId="261"/>
        </pc:sldMkLst>
        <pc:spChg chg="mod">
          <ac:chgData name="カブト セキネ" userId="51748a526f60183b" providerId="LiveId" clId="{CF4BA22D-81A8-47E5-A6DC-EF710B391036}" dt="2024-01-17T09:21:52.769" v="51" actId="20577"/>
          <ac:spMkLst>
            <pc:docMk/>
            <pc:sldMk cId="0" sldId="261"/>
            <ac:spMk id="177" creationId="{00000000-0000-0000-0000-000000000000}"/>
          </ac:spMkLst>
        </pc:spChg>
      </pc:sldChg>
      <pc:sldChg chg="modSp mod">
        <pc:chgData name="カブト セキネ" userId="51748a526f60183b" providerId="LiveId" clId="{CF4BA22D-81A8-47E5-A6DC-EF710B391036}" dt="2024-02-14T08:40:27.783" v="130" actId="20577"/>
        <pc:sldMkLst>
          <pc:docMk/>
          <pc:sldMk cId="0" sldId="262"/>
        </pc:sldMkLst>
        <pc:spChg chg="mod">
          <ac:chgData name="カブト セキネ" userId="51748a526f60183b" providerId="LiveId" clId="{CF4BA22D-81A8-47E5-A6DC-EF710B391036}" dt="2024-02-14T08:40:27.783" v="130" actId="20577"/>
          <ac:spMkLst>
            <pc:docMk/>
            <pc:sldMk cId="0" sldId="262"/>
            <ac:spMk id="18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ft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ldNum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24" name="Google Shape;24;p2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11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83" name="Google Shape;83;p11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1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85;p11"/>
          <p:cNvSpPr txBox="1"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>
            <a:spLocks noGrp="1"/>
          </p:cNvSpPr>
          <p:nvPr>
            <p:ph type="pic" idx="2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7" name="Google Shape;87;p11"/>
          <p:cNvSpPr txBox="1">
            <a:spLocks noGrp="1"/>
          </p:cNvSpPr>
          <p:nvPr>
            <p:ph type="body" idx="1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dt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ft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91" name="Google Shape;91;p11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body" idx="1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98" name="Google Shape;98;p1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3"/>
          <p:cNvSpPr txBox="1">
            <a:spLocks noGrp="1"/>
          </p:cNvSpPr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3"/>
          <p:cNvSpPr txBox="1">
            <a:spLocks noGrp="1"/>
          </p:cNvSpPr>
          <p:nvPr>
            <p:ph type="body" idx="1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1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105" name="Google Shape;105;p13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とコンテンツ" type="obj">
  <p:cSld name="OBJEC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5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5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タイトルとコンテンツ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1"/>
          </p:nvPr>
        </p:nvSpPr>
        <p:spPr>
          <a:xfrm>
            <a:off x="913774" y="2367092"/>
            <a:ext cx="1036382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>
  <p:cSld name="タイトルとコンテンツ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37" name="Google Shape;37;p4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44" name="Google Shape;44;p5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52" name="Google Shape;52;p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body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62" name="Google Shape;62;p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8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68" name="Google Shape;68;p8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0"/>
          <p:cNvSpPr txBox="1"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0"/>
          <p:cNvSpPr txBox="1">
            <a:spLocks noGrp="1"/>
          </p:cNvSpPr>
          <p:nvPr>
            <p:ph type="body"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0"/>
          <p:cNvSpPr txBox="1">
            <a:spLocks noGrp="1"/>
          </p:cNvSpPr>
          <p:nvPr>
            <p:ph type="body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7" name="Google Shape;77;p10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0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80" name="Google Shape;80;p10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4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17" name="Google Shape;17;p1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46464"/>
            </a:gs>
            <a:gs pos="100000">
              <a:srgbClr val="3E3E3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4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454545">
                  <a:alpha val="0"/>
                </a:srgbClr>
              </a:gs>
              <a:gs pos="100000">
                <a:schemeClr val="dk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3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0" name="Google Shape;110;p14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1" name="Google Shape;111;p1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2" name="Google Shape;112;p1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3" name="Google Shape;113;p1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800" b="0" u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cxnSp>
        <p:nvCxnSpPr>
          <p:cNvPr id="114" name="Google Shape;114;p14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6"/>
          <p:cNvSpPr txBox="1">
            <a:spLocks noGrp="1"/>
          </p:cNvSpPr>
          <p:nvPr>
            <p:ph type="ctrTitle"/>
          </p:nvPr>
        </p:nvSpPr>
        <p:spPr>
          <a:xfrm>
            <a:off x="348343" y="1114173"/>
            <a:ext cx="11495313" cy="2509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</a:pPr>
            <a:r>
              <a:rPr lang="ja-JP"/>
              <a:t>パートの役割を生かした</a:t>
            </a:r>
            <a:br>
              <a:rPr lang="ja-JP"/>
            </a:br>
            <a:r>
              <a:rPr lang="ja-JP"/>
              <a:t>音楽づくりをしよう</a:t>
            </a:r>
            <a:endParaRPr/>
          </a:p>
        </p:txBody>
      </p:sp>
      <p:sp>
        <p:nvSpPr>
          <p:cNvPr id="126" name="Google Shape;126;p16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ja-JP" sz="3200">
                <a:solidFill>
                  <a:schemeClr val="dk1"/>
                </a:solidFill>
              </a:rPr>
              <a:t>ブルーノート音階を使って音楽をつくろう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7"/>
          <p:cNvSpPr txBox="1">
            <a:spLocks noGrp="1"/>
          </p:cNvSpPr>
          <p:nvPr>
            <p:ph type="body" idx="1"/>
          </p:nvPr>
        </p:nvSpPr>
        <p:spPr>
          <a:xfrm>
            <a:off x="249750" y="3054018"/>
            <a:ext cx="11098696" cy="342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ja-JP" altLang="en-US" sz="4800" dirty="0">
                <a:latin typeface="MS PGothic"/>
                <a:ea typeface="MS PGothic"/>
                <a:cs typeface="MS PGothic"/>
                <a:sym typeface="MS PGothic"/>
              </a:rPr>
              <a:t>その１　</a:t>
            </a:r>
            <a:r>
              <a:rPr lang="ja-JP" sz="4800" dirty="0">
                <a:latin typeface="MS PGothic"/>
                <a:ea typeface="MS PGothic"/>
                <a:cs typeface="MS PGothic"/>
                <a:sym typeface="MS PGothic"/>
              </a:rPr>
              <a:t>音階に慣れ</a:t>
            </a:r>
            <a:r>
              <a:rPr lang="ja-JP" altLang="en-US" sz="4800" dirty="0">
                <a:latin typeface="MS PGothic"/>
                <a:ea typeface="MS PGothic"/>
                <a:cs typeface="MS PGothic"/>
                <a:sym typeface="MS PGothic"/>
              </a:rPr>
              <a:t>ましょう</a:t>
            </a:r>
            <a:endParaRPr sz="4800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rPr lang="ja-JP" altLang="en-US" sz="4800" dirty="0">
                <a:latin typeface="MS PGothic"/>
                <a:ea typeface="MS PGothic"/>
                <a:cs typeface="MS PGothic"/>
                <a:sym typeface="MS PGothic"/>
              </a:rPr>
              <a:t>その２　</a:t>
            </a:r>
            <a:r>
              <a:rPr lang="ja-JP" sz="4800" dirty="0">
                <a:latin typeface="MS PGothic"/>
                <a:ea typeface="MS PGothic"/>
                <a:cs typeface="MS PGothic"/>
                <a:sym typeface="MS PGothic"/>
              </a:rPr>
              <a:t>リズムの模倣をしよう</a:t>
            </a:r>
            <a:endParaRPr sz="4800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</a:pPr>
            <a:r>
              <a:rPr lang="ja-JP" altLang="en-US" sz="4800" dirty="0">
                <a:latin typeface="MS PGothic"/>
                <a:ea typeface="MS PGothic"/>
                <a:cs typeface="MS PGothic"/>
                <a:sym typeface="MS PGothic"/>
              </a:rPr>
              <a:t>その３　</a:t>
            </a:r>
            <a:r>
              <a:rPr lang="ja-JP" sz="4800" dirty="0">
                <a:latin typeface="MS PGothic"/>
                <a:ea typeface="MS PGothic"/>
                <a:cs typeface="MS PGothic"/>
                <a:sym typeface="MS PGothic"/>
              </a:rPr>
              <a:t>「</a:t>
            </a:r>
            <a:r>
              <a:rPr lang="ja-JP" altLang="en-US" sz="4800" dirty="0">
                <a:latin typeface="MS PGothic"/>
                <a:ea typeface="MS PGothic"/>
                <a:cs typeface="MS PGothic"/>
                <a:sym typeface="MS PGothic"/>
              </a:rPr>
              <a:t>呼</a:t>
            </a:r>
            <a:r>
              <a:rPr lang="ja-JP" sz="4800" dirty="0">
                <a:latin typeface="MS PGothic"/>
                <a:ea typeface="MS PGothic"/>
                <a:cs typeface="MS PGothic"/>
                <a:sym typeface="MS PGothic"/>
              </a:rPr>
              <a:t>びかけ」に対してこたえよう</a:t>
            </a:r>
            <a:endParaRPr sz="4800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</a:pPr>
            <a:endParaRPr sz="4800" dirty="0"/>
          </a:p>
        </p:txBody>
      </p:sp>
      <p:sp>
        <p:nvSpPr>
          <p:cNvPr id="134" name="Google Shape;134;p17"/>
          <p:cNvSpPr txBox="1">
            <a:spLocks noGrp="1"/>
          </p:cNvSpPr>
          <p:nvPr>
            <p:ph type="title"/>
          </p:nvPr>
        </p:nvSpPr>
        <p:spPr>
          <a:xfrm>
            <a:off x="249750" y="379875"/>
            <a:ext cx="11692500" cy="6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Gill Sans"/>
              <a:buNone/>
            </a:pPr>
            <a:r>
              <a:rPr lang="ja-JP" b="1" dirty="0">
                <a:solidFill>
                  <a:srgbClr val="FF0000"/>
                </a:solidFill>
              </a:rPr>
              <a:t>めあて　</a:t>
            </a:r>
            <a:br>
              <a:rPr lang="en-US" altLang="ja-JP" sz="4000" b="1" dirty="0">
                <a:solidFill>
                  <a:srgbClr val="FF0000"/>
                </a:solidFill>
              </a:rPr>
            </a:br>
            <a:r>
              <a:rPr lang="ja-JP" sz="4000" b="1" dirty="0">
                <a:solidFill>
                  <a:srgbClr val="FF0000"/>
                </a:solidFill>
              </a:rPr>
              <a:t>ブルーノート音階を</a:t>
            </a:r>
            <a:r>
              <a:rPr lang="ja-JP" altLang="en-US" sz="4000" b="1" dirty="0">
                <a:solidFill>
                  <a:srgbClr val="FF0000"/>
                </a:solidFill>
              </a:rPr>
              <a:t>使って</a:t>
            </a:r>
            <a:r>
              <a:rPr lang="ja-JP" sz="4000" b="1" dirty="0">
                <a:solidFill>
                  <a:srgbClr val="FF0000"/>
                </a:solidFill>
              </a:rPr>
              <a:t>演奏をして</a:t>
            </a:r>
            <a:br>
              <a:rPr lang="en-US" altLang="ja-JP" sz="4000" b="1" dirty="0">
                <a:solidFill>
                  <a:srgbClr val="FF0000"/>
                </a:solidFill>
              </a:rPr>
            </a:br>
            <a:r>
              <a:rPr lang="ja-JP" altLang="en-US" sz="4000" b="1" dirty="0">
                <a:solidFill>
                  <a:srgbClr val="FF0000"/>
                </a:solidFill>
              </a:rPr>
              <a:t>　　　　　　　　　　　　　　</a:t>
            </a:r>
            <a:r>
              <a:rPr lang="ja-JP" sz="4000" b="1" dirty="0">
                <a:solidFill>
                  <a:srgbClr val="FF0000"/>
                </a:solidFill>
              </a:rPr>
              <a:t>ジャズに親しもう</a:t>
            </a:r>
            <a:endParaRPr sz="2400" dirty="0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549C5EA5-B7D6-C824-50DF-0B62FA1336EA}"/>
              </a:ext>
            </a:extLst>
          </p:cNvPr>
          <p:cNvGrpSpPr/>
          <p:nvPr/>
        </p:nvGrpSpPr>
        <p:grpSpPr>
          <a:xfrm>
            <a:off x="2661713" y="1977618"/>
            <a:ext cx="8402066" cy="1076400"/>
            <a:chOff x="2661713" y="1977618"/>
            <a:chExt cx="8402066" cy="1076400"/>
          </a:xfrm>
        </p:grpSpPr>
        <p:pic>
          <p:nvPicPr>
            <p:cNvPr id="133" name="Google Shape;133;p17" descr="G:\ジャズ\音階.jpg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2661713" y="1977618"/>
              <a:ext cx="8402066" cy="1076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2EA68C91-7F4B-C994-9722-4CD1CF6840C2}"/>
                </a:ext>
              </a:extLst>
            </p:cNvPr>
            <p:cNvSpPr/>
            <p:nvPr/>
          </p:nvSpPr>
          <p:spPr>
            <a:xfrm>
              <a:off x="2895600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１</a:t>
              </a:r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7F923444-46C9-D431-B373-53F1F1AD7190}"/>
                </a:ext>
              </a:extLst>
            </p:cNvPr>
            <p:cNvSpPr/>
            <p:nvPr/>
          </p:nvSpPr>
          <p:spPr>
            <a:xfrm>
              <a:off x="4239493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２</a:t>
              </a:r>
            </a:p>
          </p:txBody>
        </p: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E3130CF7-9E08-763D-B947-14404251CAB2}"/>
                </a:ext>
              </a:extLst>
            </p:cNvPr>
            <p:cNvSpPr/>
            <p:nvPr/>
          </p:nvSpPr>
          <p:spPr>
            <a:xfrm>
              <a:off x="5583386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３</a:t>
              </a: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C9E1B585-F863-DDBD-5450-2CBB64B53CB8}"/>
                </a:ext>
              </a:extLst>
            </p:cNvPr>
            <p:cNvSpPr/>
            <p:nvPr/>
          </p:nvSpPr>
          <p:spPr>
            <a:xfrm>
              <a:off x="6927279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４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FABD7060-962F-ECDF-ADED-8C0C62C2645D}"/>
                </a:ext>
              </a:extLst>
            </p:cNvPr>
            <p:cNvSpPr/>
            <p:nvPr/>
          </p:nvSpPr>
          <p:spPr>
            <a:xfrm>
              <a:off x="8243465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５</a:t>
              </a: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9C918DB-060B-A8EE-468A-8BDAD15293C9}"/>
                </a:ext>
              </a:extLst>
            </p:cNvPr>
            <p:cNvSpPr/>
            <p:nvPr/>
          </p:nvSpPr>
          <p:spPr>
            <a:xfrm>
              <a:off x="9587358" y="2646218"/>
              <a:ext cx="637309" cy="38009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/>
                <a:t>６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>
            <a:spLocks noGrp="1"/>
          </p:cNvSpPr>
          <p:nvPr>
            <p:ph type="title"/>
          </p:nvPr>
        </p:nvSpPr>
        <p:spPr>
          <a:xfrm>
            <a:off x="1313113" y="401799"/>
            <a:ext cx="9448326" cy="197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ja-JP" altLang="ja-JP" sz="3600" b="1" dirty="0">
                <a:solidFill>
                  <a:srgbClr val="FF0000"/>
                </a:solidFill>
              </a:rPr>
              <a:t>めあて　</a:t>
            </a:r>
            <a:br>
              <a:rPr lang="en-US" altLang="ja-JP" sz="3600" b="1" dirty="0">
                <a:solidFill>
                  <a:srgbClr val="FF0000"/>
                </a:solidFill>
              </a:rPr>
            </a:br>
            <a:r>
              <a:rPr lang="ja-JP" sz="4800" dirty="0">
                <a:solidFill>
                  <a:srgbClr val="FF0000"/>
                </a:solidFill>
              </a:rPr>
              <a:t>ジャズの特徴的なリズムを知ろう</a:t>
            </a:r>
            <a:br>
              <a:rPr lang="ja-JP" sz="4800" dirty="0">
                <a:solidFill>
                  <a:srgbClr val="FF0000"/>
                </a:solidFill>
              </a:rPr>
            </a:br>
            <a:endParaRPr sz="4800" dirty="0">
              <a:solidFill>
                <a:srgbClr val="FF0000"/>
              </a:solidFill>
            </a:endParaRPr>
          </a:p>
        </p:txBody>
      </p:sp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/>
          </a:p>
        </p:txBody>
      </p:sp>
      <p:pic>
        <p:nvPicPr>
          <p:cNvPr id="141" name="Google Shape;141;p18" descr="G:\ジャズ掲示\シンコぺ.bmp"/>
          <p:cNvPicPr preferRelativeResize="0"/>
          <p:nvPr/>
        </p:nvPicPr>
        <p:blipFill rotWithShape="1">
          <a:blip r:embed="rId3">
            <a:alphaModFix/>
          </a:blip>
          <a:srcRect r="1058"/>
          <a:stretch/>
        </p:blipFill>
        <p:spPr>
          <a:xfrm>
            <a:off x="1295678" y="5112302"/>
            <a:ext cx="4905098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8" descr="G:\ジャズ掲示\トレモロ.bmp"/>
          <p:cNvPicPr preferRelativeResize="0"/>
          <p:nvPr/>
        </p:nvPicPr>
        <p:blipFill rotWithShape="1">
          <a:blip r:embed="rId4">
            <a:alphaModFix/>
          </a:blip>
          <a:srcRect r="4100"/>
          <a:stretch/>
        </p:blipFill>
        <p:spPr>
          <a:xfrm>
            <a:off x="7777674" y="3556439"/>
            <a:ext cx="2109276" cy="123681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43" name="Google Shape;143;p18"/>
          <p:cNvGrpSpPr/>
          <p:nvPr/>
        </p:nvGrpSpPr>
        <p:grpSpPr>
          <a:xfrm>
            <a:off x="1299874" y="1814108"/>
            <a:ext cx="4796126" cy="1282912"/>
            <a:chOff x="1859680" y="2565386"/>
            <a:chExt cx="4796126" cy="1282912"/>
          </a:xfrm>
        </p:grpSpPr>
        <p:pic>
          <p:nvPicPr>
            <p:cNvPr id="144" name="Google Shape;144;p18" descr="G:\ジャズ掲示\スウィング.bmp"/>
            <p:cNvPicPr preferRelativeResize="0"/>
            <p:nvPr/>
          </p:nvPicPr>
          <p:blipFill rotWithShape="1">
            <a:blip r:embed="rId5">
              <a:alphaModFix/>
            </a:blip>
            <a:srcRect r="2225"/>
            <a:stretch/>
          </p:blipFill>
          <p:spPr>
            <a:xfrm>
              <a:off x="1859680" y="2799978"/>
              <a:ext cx="4796126" cy="104832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5" name="Google Shape;145;p18"/>
            <p:cNvSpPr txBox="1"/>
            <p:nvPr/>
          </p:nvSpPr>
          <p:spPr>
            <a:xfrm>
              <a:off x="1859680" y="2565386"/>
              <a:ext cx="1368712" cy="3759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 b="0" i="0" u="none" strike="noStrike" cap="none" dirty="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ス</a:t>
              </a:r>
              <a:r>
                <a:rPr lang="ja-JP" altLang="en-US" sz="1800" b="0" i="0" u="none" strike="noStrike" cap="none" dirty="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ウ</a:t>
              </a:r>
              <a:r>
                <a:rPr lang="ja-JP" sz="1800" b="0" i="0" u="none" strike="noStrike" cap="none" dirty="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ィング</a:t>
              </a:r>
              <a:endParaRPr dirty="0"/>
            </a:p>
          </p:txBody>
        </p:sp>
      </p:grpSp>
      <p:grpSp>
        <p:nvGrpSpPr>
          <p:cNvPr id="146" name="Google Shape;146;p18"/>
          <p:cNvGrpSpPr/>
          <p:nvPr/>
        </p:nvGrpSpPr>
        <p:grpSpPr>
          <a:xfrm>
            <a:off x="1313113" y="3255890"/>
            <a:ext cx="4940103" cy="1449452"/>
            <a:chOff x="1924068" y="3845160"/>
            <a:chExt cx="4940103" cy="1449452"/>
          </a:xfrm>
        </p:grpSpPr>
        <p:pic>
          <p:nvPicPr>
            <p:cNvPr id="147" name="Google Shape;147;p18" descr="G:\ジャズ掲示\三連符.bmp"/>
            <p:cNvPicPr preferRelativeResize="0"/>
            <p:nvPr/>
          </p:nvPicPr>
          <p:blipFill rotWithShape="1">
            <a:blip r:embed="rId6">
              <a:alphaModFix/>
            </a:blip>
            <a:srcRect t="-2657" b="-1"/>
            <a:stretch/>
          </p:blipFill>
          <p:spPr>
            <a:xfrm>
              <a:off x="1924068" y="4185788"/>
              <a:ext cx="4940103" cy="110882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8" name="Google Shape;148;p18"/>
            <p:cNvSpPr txBox="1"/>
            <p:nvPr/>
          </p:nvSpPr>
          <p:spPr>
            <a:xfrm>
              <a:off x="2063552" y="3845160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三連符</a:t>
              </a:r>
              <a:endPara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49" name="Google Shape;149;p18"/>
          <p:cNvSpPr txBox="1"/>
          <p:nvPr/>
        </p:nvSpPr>
        <p:spPr>
          <a:xfrm>
            <a:off x="1400686" y="4752166"/>
            <a:ext cx="2535799" cy="375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シンコペーション</a:t>
            </a:r>
            <a:endParaRPr/>
          </a:p>
        </p:txBody>
      </p:sp>
      <p:grpSp>
        <p:nvGrpSpPr>
          <p:cNvPr id="150" name="Google Shape;150;p18"/>
          <p:cNvGrpSpPr/>
          <p:nvPr/>
        </p:nvGrpSpPr>
        <p:grpSpPr>
          <a:xfrm>
            <a:off x="7651746" y="1842788"/>
            <a:ext cx="2773367" cy="1305609"/>
            <a:chOff x="7208913" y="2589097"/>
            <a:chExt cx="2773367" cy="1305609"/>
          </a:xfrm>
        </p:grpSpPr>
        <p:pic>
          <p:nvPicPr>
            <p:cNvPr id="151" name="Google Shape;151;p18" descr="G:\ジャズ掲示\前打音.bmp"/>
            <p:cNvPicPr preferRelativeResize="0"/>
            <p:nvPr/>
          </p:nvPicPr>
          <p:blipFill rotWithShape="1">
            <a:blip r:embed="rId7">
              <a:alphaModFix/>
            </a:blip>
            <a:srcRect r="1506"/>
            <a:stretch/>
          </p:blipFill>
          <p:spPr>
            <a:xfrm>
              <a:off x="7208913" y="2715217"/>
              <a:ext cx="2773367" cy="117948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18"/>
            <p:cNvSpPr txBox="1"/>
            <p:nvPr/>
          </p:nvSpPr>
          <p:spPr>
            <a:xfrm>
              <a:off x="7752184" y="2589097"/>
              <a:ext cx="10801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ja-JP" sz="1800">
                  <a:solidFill>
                    <a:schemeClr val="dk1"/>
                  </a:solidFill>
                  <a:latin typeface="Gill Sans"/>
                  <a:ea typeface="Gill Sans"/>
                  <a:cs typeface="Gill Sans"/>
                  <a:sym typeface="Gill Sans"/>
                </a:rPr>
                <a:t>前打音</a:t>
              </a:r>
              <a:endParaRPr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53" name="Google Shape;153;p18"/>
          <p:cNvSpPr txBox="1"/>
          <p:nvPr/>
        </p:nvSpPr>
        <p:spPr>
          <a:xfrm>
            <a:off x="7902758" y="3227186"/>
            <a:ext cx="141515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トレモロ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B4B4B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9"/>
          <p:cNvSpPr/>
          <p:nvPr/>
        </p:nvSpPr>
        <p:spPr>
          <a:xfrm>
            <a:off x="303" y="0"/>
            <a:ext cx="12191695" cy="6858000"/>
          </a:xfrm>
          <a:prstGeom prst="rect">
            <a:avLst/>
          </a:prstGeom>
          <a:gradFill>
            <a:gsLst>
              <a:gs pos="0">
                <a:srgbClr val="4B4B4B"/>
              </a:gs>
              <a:gs pos="100000">
                <a:schemeClr val="dk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19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454545">
                  <a:alpha val="0"/>
                </a:srgbClr>
              </a:gs>
              <a:gs pos="100000">
                <a:schemeClr val="dk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300" y="804525"/>
            <a:ext cx="4344900" cy="443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Gill Sans"/>
              <a:buNone/>
            </a:pPr>
            <a:r>
              <a:rPr lang="ja-JP" sz="2800" dirty="0">
                <a:latin typeface="MS PGothic"/>
                <a:ea typeface="MS PGothic"/>
                <a:cs typeface="MS PGothic"/>
                <a:sym typeface="MS PGothic"/>
              </a:rPr>
              <a:t>めあて</a:t>
            </a:r>
            <a:endParaRPr sz="2800" dirty="0">
              <a:latin typeface="MS PGothic"/>
              <a:ea typeface="MS PGothic"/>
              <a:cs typeface="MS PGothic"/>
              <a:sym typeface="MS PGothic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Gill Sans"/>
              <a:buNone/>
            </a:pPr>
            <a:r>
              <a:rPr lang="ja-JP" sz="4000">
                <a:latin typeface="MS PGothic"/>
                <a:ea typeface="MS PGothic"/>
                <a:cs typeface="MS PGothic"/>
                <a:sym typeface="MS PGothic"/>
              </a:rPr>
              <a:t>役割に合った</a:t>
            </a:r>
            <a:br>
              <a:rPr lang="ja-JP" sz="4000"/>
            </a:br>
            <a:r>
              <a:rPr lang="ja-JP" sz="4000">
                <a:latin typeface="MS PGothic"/>
                <a:ea typeface="MS PGothic"/>
                <a:cs typeface="MS PGothic"/>
                <a:sym typeface="MS PGothic"/>
              </a:rPr>
              <a:t>旋律をつくろう</a:t>
            </a:r>
            <a:endParaRPr dirty="0"/>
          </a:p>
        </p:txBody>
      </p:sp>
      <p:cxnSp>
        <p:nvCxnSpPr>
          <p:cNvPr id="162" name="Google Shape;162;p19"/>
          <p:cNvCxnSpPr/>
          <p:nvPr/>
        </p:nvCxnSpPr>
        <p:spPr>
          <a:xfrm>
            <a:off x="4345156" y="890353"/>
            <a:ext cx="0" cy="457200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3" name="Google Shape;163;p19"/>
          <p:cNvSpPr txBox="1">
            <a:spLocks noGrp="1"/>
          </p:cNvSpPr>
          <p:nvPr>
            <p:ph type="body" idx="1"/>
          </p:nvPr>
        </p:nvSpPr>
        <p:spPr>
          <a:xfrm>
            <a:off x="4345156" y="227289"/>
            <a:ext cx="8199779" cy="6034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-JP" sz="2800" b="1" dirty="0"/>
              <a:t>★　バスオルガン　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altLang="en-US" sz="2800" b="1" dirty="0"/>
              <a:t>　　</a:t>
            </a:r>
            <a:r>
              <a:rPr lang="ja-JP" sz="2800" b="1" dirty="0"/>
              <a:t>低音拍が分かりやすい（繰り返し）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sz="2800" b="1" dirty="0"/>
              <a:t>★　木琴　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altLang="en-US" sz="2800" b="1" dirty="0"/>
              <a:t>　　</a:t>
            </a:r>
            <a:r>
              <a:rPr lang="ja-JP" sz="2800" b="1" dirty="0"/>
              <a:t>呼びかけとこたえ　どちらの役割もできる。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sz="2800" b="1" dirty="0"/>
              <a:t>★　鉄琴　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altLang="en-US" sz="2800" b="1" dirty="0"/>
              <a:t>　　</a:t>
            </a:r>
            <a:r>
              <a:rPr lang="ja-JP" sz="2800" b="1" dirty="0"/>
              <a:t>和音　</a:t>
            </a:r>
            <a:r>
              <a:rPr lang="ja-JP" altLang="en-US" sz="2800" b="1" dirty="0"/>
              <a:t>延びる</a:t>
            </a:r>
            <a:r>
              <a:rPr lang="ja-JP" sz="2800" b="1" dirty="0"/>
              <a:t>音を生かして和音で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sz="2800" b="1" dirty="0"/>
              <a:t>★　キーボード　</a:t>
            </a:r>
            <a:endParaRPr sz="2800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ja-JP" altLang="en-US" sz="2800" b="1" dirty="0"/>
              <a:t>　　</a:t>
            </a:r>
            <a:r>
              <a:rPr lang="ja-JP" sz="2800" b="1" dirty="0"/>
              <a:t>木琴、鉄琴のどちらの役割</a:t>
            </a:r>
            <a:r>
              <a:rPr lang="ja-JP" altLang="en-US" sz="2800" b="1" dirty="0"/>
              <a:t>など</a:t>
            </a:r>
            <a:endParaRPr sz="2800" b="1" dirty="0"/>
          </a:p>
        </p:txBody>
      </p:sp>
      <p:pic>
        <p:nvPicPr>
          <p:cNvPr id="164" name="Google Shape;164;p19"/>
          <p:cNvPicPr preferRelativeResize="0"/>
          <p:nvPr/>
        </p:nvPicPr>
        <p:blipFill rotWithShape="1">
          <a:blip r:embed="rId3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>
            <a:spLocks noGrp="1"/>
          </p:cNvSpPr>
          <p:nvPr>
            <p:ph type="title"/>
          </p:nvPr>
        </p:nvSpPr>
        <p:spPr>
          <a:xfrm>
            <a:off x="1991543" y="260648"/>
            <a:ext cx="9517969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</a:pPr>
            <a:r>
              <a:rPr lang="ja-JP" sz="3600" dirty="0"/>
              <a:t>役割に</a:t>
            </a:r>
            <a:r>
              <a:rPr lang="ja-JP" altLang="en-US" sz="3600" dirty="0"/>
              <a:t>合った</a:t>
            </a:r>
            <a:r>
              <a:rPr lang="ja-JP" sz="3600" dirty="0"/>
              <a:t>旋律をつくろう　参考</a:t>
            </a:r>
            <a:r>
              <a:rPr lang="ja-JP" altLang="en-US" sz="3600" dirty="0"/>
              <a:t>例</a:t>
            </a:r>
            <a:endParaRPr dirty="0"/>
          </a:p>
        </p:txBody>
      </p:sp>
      <p:pic>
        <p:nvPicPr>
          <p:cNvPr id="170" name="Google Shape;170;p20" descr="ダイアグラム&#10;&#10;説明は自動で生成されたものです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759" y="1052233"/>
            <a:ext cx="12045349" cy="4710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>
            <a:spLocks noGrp="1"/>
          </p:cNvSpPr>
          <p:nvPr>
            <p:ph type="title"/>
          </p:nvPr>
        </p:nvSpPr>
        <p:spPr>
          <a:xfrm>
            <a:off x="1006429" y="623976"/>
            <a:ext cx="11457746" cy="691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Gill Sans"/>
              <a:buNone/>
            </a:pPr>
            <a:r>
              <a:rPr lang="ja-JP" b="1">
                <a:solidFill>
                  <a:srgbClr val="FF0000"/>
                </a:solidFill>
              </a:rPr>
              <a:t>めあて</a:t>
            </a:r>
            <a:br>
              <a:rPr lang="en-US" altLang="ja-JP" b="1" dirty="0">
                <a:solidFill>
                  <a:srgbClr val="FF0000"/>
                </a:solidFill>
              </a:rPr>
            </a:br>
            <a:r>
              <a:rPr lang="ja-JP" b="1">
                <a:solidFill>
                  <a:srgbClr val="FF0000"/>
                </a:solidFill>
              </a:rPr>
              <a:t>　</a:t>
            </a:r>
            <a:r>
              <a:rPr lang="ja-JP" sz="4400" b="1">
                <a:solidFill>
                  <a:srgbClr val="FF0000"/>
                </a:solidFill>
              </a:rPr>
              <a:t>構成を考えて音楽をまとめよう</a:t>
            </a:r>
            <a:endParaRPr dirty="0"/>
          </a:p>
        </p:txBody>
      </p:sp>
      <p:sp>
        <p:nvSpPr>
          <p:cNvPr id="176" name="Google Shape;176;p21"/>
          <p:cNvSpPr txBox="1"/>
          <p:nvPr/>
        </p:nvSpPr>
        <p:spPr>
          <a:xfrm>
            <a:off x="4469480" y="4004331"/>
            <a:ext cx="8468967" cy="1003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None/>
            </a:pPr>
            <a:endParaRPr sz="2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3325"/>
              <a:buFont typeface="Noto Sans Symbols"/>
              <a:buNone/>
            </a:pPr>
            <a:endParaRPr sz="35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7" name="Google Shape;177;p21"/>
          <p:cNvSpPr txBox="1"/>
          <p:nvPr/>
        </p:nvSpPr>
        <p:spPr>
          <a:xfrm>
            <a:off x="690465" y="2232529"/>
            <a:ext cx="10217100" cy="3000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★低音→和音の伴奏→</a:t>
            </a:r>
            <a:r>
              <a:rPr lang="ja-JP" sz="3900" b="1" dirty="0">
                <a:solidFill>
                  <a:srgbClr val="FF9900"/>
                </a:solidFill>
                <a:latin typeface="Gill Sans"/>
                <a:ea typeface="Gill Sans"/>
                <a:cs typeface="Gill Sans"/>
                <a:sym typeface="Gill Sans"/>
              </a:rPr>
              <a:t>旋律</a:t>
            </a:r>
            <a:r>
              <a:rPr lang="ja-JP" altLang="en-US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（だんだん増える）</a:t>
            </a:r>
            <a:endParaRPr sz="3900" b="1" dirty="0">
              <a:solidFill>
                <a:srgbClr val="FF9900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★</a:t>
            </a:r>
            <a:r>
              <a:rPr lang="ja-JP" sz="3800" b="1" dirty="0">
                <a:solidFill>
                  <a:srgbClr val="FF9900"/>
                </a:solidFill>
                <a:latin typeface="Gill Sans"/>
                <a:ea typeface="Gill Sans"/>
                <a:cs typeface="Gill Sans"/>
                <a:sym typeface="Gill Sans"/>
              </a:rPr>
              <a:t>旋律</a:t>
            </a: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をどのように</a:t>
            </a:r>
            <a:r>
              <a:rPr lang="ja-JP" altLang="en-US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組み合わせて演奏する</a:t>
            </a: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のかを考える</a:t>
            </a:r>
            <a:endParaRPr sz="2800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　♪呼びかけとこたえ　誰と誰が</a:t>
            </a:r>
            <a:endParaRPr sz="2800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　♪ソロをつないでいく　</a:t>
            </a:r>
            <a:endParaRPr sz="2800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 dirty="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　</a:t>
            </a:r>
            <a:endParaRPr sz="2800" b="1" dirty="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2"/>
          <p:cNvSpPr txBox="1">
            <a:spLocks noGrp="1"/>
          </p:cNvSpPr>
          <p:nvPr>
            <p:ph type="body" idx="1"/>
          </p:nvPr>
        </p:nvSpPr>
        <p:spPr>
          <a:xfrm>
            <a:off x="243275" y="2015725"/>
            <a:ext cx="11948700" cy="464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70116"/>
              <a:buNone/>
            </a:pPr>
            <a:r>
              <a:rPr lang="ja-JP" sz="2852" b="1" dirty="0"/>
              <a:t>A呼びかけ</a:t>
            </a:r>
            <a:endParaRPr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ja-JP" sz="2852" b="1" dirty="0"/>
              <a:t>B呼びかけの人がどんな演奏だったかに対して</a:t>
            </a:r>
            <a:r>
              <a:rPr lang="ja-JP" altLang="en-US" sz="2852" b="1" dirty="0"/>
              <a:t>こた</a:t>
            </a:r>
            <a:r>
              <a:rPr lang="ja-JP" sz="2852" b="1" dirty="0"/>
              <a:t>える</a:t>
            </a:r>
            <a:endParaRPr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ja-JP" sz="2852" b="1" dirty="0"/>
              <a:t>　リズム　旋律の動き</a:t>
            </a:r>
            <a:endParaRPr lang="en-US" altLang="ja-JP"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en-US" altLang="ja-JP" sz="2852" b="1" dirty="0"/>
              <a:t>   </a:t>
            </a:r>
            <a:r>
              <a:rPr lang="ja-JP" sz="2852" b="1" dirty="0"/>
              <a:t>☆そのまま</a:t>
            </a:r>
            <a:r>
              <a:rPr lang="ja-JP" altLang="en-US" sz="2852" b="1" dirty="0"/>
              <a:t>まね</a:t>
            </a:r>
            <a:r>
              <a:rPr lang="ja-JP" sz="2852" b="1" dirty="0"/>
              <a:t>をする</a:t>
            </a:r>
            <a:endParaRPr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en-US" altLang="ja-JP" sz="2852" b="1" dirty="0"/>
              <a:t>   </a:t>
            </a:r>
            <a:r>
              <a:rPr lang="ja-JP" sz="2852" b="1" dirty="0"/>
              <a:t>☆リズムを</a:t>
            </a:r>
            <a:r>
              <a:rPr lang="ja-JP" altLang="en-US" sz="2852" b="1" dirty="0"/>
              <a:t>まね</a:t>
            </a:r>
            <a:r>
              <a:rPr lang="ja-JP" sz="2852" b="1" dirty="0"/>
              <a:t>て音を変える</a:t>
            </a:r>
            <a:endParaRPr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ja-JP" altLang="en-US" sz="2852" b="1" dirty="0"/>
              <a:t>   ☆旋律の動きを逆にする</a:t>
            </a:r>
            <a:endParaRPr sz="2852" b="1" dirty="0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70116"/>
              <a:buNone/>
            </a:pPr>
            <a:r>
              <a:rPr lang="ja-JP" sz="2852" b="1" dirty="0"/>
              <a:t>　　　　　　　　　　　　　　　　　　　　　　　　　　　　　　　</a:t>
            </a:r>
            <a:r>
              <a:rPr lang="ja-JP" b="1" dirty="0"/>
              <a:t>　　　　　　　　　</a:t>
            </a:r>
            <a:endParaRPr b="1" dirty="0"/>
          </a:p>
        </p:txBody>
      </p:sp>
      <p:sp>
        <p:nvSpPr>
          <p:cNvPr id="4" name="Google Shape;175;p21">
            <a:extLst>
              <a:ext uri="{FF2B5EF4-FFF2-40B4-BE49-F238E27FC236}">
                <a16:creationId xmlns:a16="http://schemas.microsoft.com/office/drawing/2014/main" id="{C05CB100-7434-9972-8C7A-2E7FBB291CD8}"/>
              </a:ext>
            </a:extLst>
          </p:cNvPr>
          <p:cNvSpPr txBox="1">
            <a:spLocks/>
          </p:cNvSpPr>
          <p:nvPr/>
        </p:nvSpPr>
        <p:spPr>
          <a:xfrm>
            <a:off x="1006429" y="623976"/>
            <a:ext cx="11457746" cy="691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FF0000"/>
              </a:buClr>
              <a:buSzPts val="4400"/>
            </a:pPr>
            <a:r>
              <a:rPr lang="ja-JP" altLang="en-US" b="1">
                <a:solidFill>
                  <a:srgbClr val="FF0000"/>
                </a:solidFill>
              </a:rPr>
              <a:t>めあて</a:t>
            </a:r>
            <a:br>
              <a:rPr lang="ja-JP" altLang="en-US" b="1">
                <a:solidFill>
                  <a:srgbClr val="FF0000"/>
                </a:solidFill>
              </a:rPr>
            </a:br>
            <a:r>
              <a:rPr lang="ja-JP" altLang="en-US" b="1">
                <a:solidFill>
                  <a:srgbClr val="FF0000"/>
                </a:solidFill>
              </a:rPr>
              <a:t>　</a:t>
            </a:r>
            <a:r>
              <a:rPr lang="ja-JP" altLang="en-US" sz="4400" b="1">
                <a:solidFill>
                  <a:srgbClr val="FF0000"/>
                </a:solidFill>
              </a:rPr>
              <a:t>構成を考えて音楽をまとめよう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ギャラリー">
  <a:themeElements>
    <a:clrScheme name="ギャラリー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238</Words>
  <Application>Microsoft Office PowerPoint</Application>
  <PresentationFormat>ワイド画面</PresentationFormat>
  <Paragraphs>44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Gill Sans</vt:lpstr>
      <vt:lpstr>MS PGothic</vt:lpstr>
      <vt:lpstr>Noto Sans Symbols</vt:lpstr>
      <vt:lpstr>Arial</vt:lpstr>
      <vt:lpstr>ギャラリー</vt:lpstr>
      <vt:lpstr>ギャラリー</vt:lpstr>
      <vt:lpstr>パートの役割を生かした 音楽づくりをしよう</vt:lpstr>
      <vt:lpstr>めあて　 ブルーノート音階を使って演奏をして 　　　　　　　　　　　　　　ジャズに親しもう</vt:lpstr>
      <vt:lpstr>めあて　 ジャズの特徴的なリズムを知ろう </vt:lpstr>
      <vt:lpstr>めあて 役割に合った 旋律をつくろう</vt:lpstr>
      <vt:lpstr>役割に合った旋律をつくろう　参考例</vt:lpstr>
      <vt:lpstr>めあて 　構成を考えて音楽をまとめよう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パートの役割を生かした 音楽づくりをしよう</dc:title>
  <cp:lastModifiedBy>カブト セキネ</cp:lastModifiedBy>
  <cp:revision>3</cp:revision>
  <dcterms:modified xsi:type="dcterms:W3CDTF">2024-02-14T08:40:33Z</dcterms:modified>
</cp:coreProperties>
</file>