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80" r:id="rId1"/>
  </p:sldMasterIdLst>
  <p:notesMasterIdLst>
    <p:notesMasterId r:id="rId16"/>
  </p:notesMasterIdLst>
  <p:sldIdLst>
    <p:sldId id="256" r:id="rId2"/>
    <p:sldId id="27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7B4FA-08C6-411D-B719-BB5CEBB9F88B}" v="66" dt="2024-01-09T04:26:45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/>
    <p:restoredTop sz="94667"/>
  </p:normalViewPr>
  <p:slideViewPr>
    <p:cSldViewPr snapToGrid="0">
      <p:cViewPr varScale="1">
        <p:scale>
          <a:sx n="77" d="100"/>
          <a:sy n="77" d="100"/>
        </p:scale>
        <p:origin x="12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カブト セキネ" userId="51748a526f60183b" providerId="LiveId" clId="{9E17B4FA-08C6-411D-B719-BB5CEBB9F88B}"/>
    <pc:docChg chg="undo custSel modSld">
      <pc:chgData name="カブト セキネ" userId="51748a526f60183b" providerId="LiveId" clId="{9E17B4FA-08C6-411D-B719-BB5CEBB9F88B}" dt="2024-01-09T04:26:45.644" v="802"/>
      <pc:docMkLst>
        <pc:docMk/>
      </pc:docMkLst>
      <pc:sldChg chg="addSp delSp modSp mod">
        <pc:chgData name="カブト セキネ" userId="51748a526f60183b" providerId="LiveId" clId="{9E17B4FA-08C6-411D-B719-BB5CEBB9F88B}" dt="2024-01-09T04:26:45.644" v="802"/>
        <pc:sldMkLst>
          <pc:docMk/>
          <pc:sldMk cId="0" sldId="267"/>
        </pc:sldMkLst>
        <pc:spChg chg="del">
          <ac:chgData name="カブト セキネ" userId="51748a526f60183b" providerId="LiveId" clId="{9E17B4FA-08C6-411D-B719-BB5CEBB9F88B}" dt="2023-12-19T05:46:59.344" v="474" actId="478"/>
          <ac:spMkLst>
            <pc:docMk/>
            <pc:sldMk cId="0" sldId="267"/>
            <ac:spMk id="5" creationId="{EB911A6F-DCC4-8B3A-7597-72E4E711035A}"/>
          </ac:spMkLst>
        </pc:spChg>
        <pc:spChg chg="del mod">
          <ac:chgData name="カブト セキネ" userId="51748a526f60183b" providerId="LiveId" clId="{9E17B4FA-08C6-411D-B719-BB5CEBB9F88B}" dt="2023-12-19T05:52:48.863" v="546" actId="478"/>
          <ac:spMkLst>
            <pc:docMk/>
            <pc:sldMk cId="0" sldId="267"/>
            <ac:spMk id="6" creationId="{7D08E449-8C70-CFFD-AA8B-5A151227F5E7}"/>
          </ac:spMkLst>
        </pc:spChg>
        <pc:spChg chg="add mod">
          <ac:chgData name="カブト セキネ" userId="51748a526f60183b" providerId="LiveId" clId="{9E17B4FA-08C6-411D-B719-BB5CEBB9F88B}" dt="2023-12-19T05:48:57.384" v="503" actId="1076"/>
          <ac:spMkLst>
            <pc:docMk/>
            <pc:sldMk cId="0" sldId="267"/>
            <ac:spMk id="12" creationId="{30FD60C4-212C-51F3-70E4-E0F90DE48830}"/>
          </ac:spMkLst>
        </pc:spChg>
        <pc:spChg chg="add mod">
          <ac:chgData name="カブト セキネ" userId="51748a526f60183b" providerId="LiveId" clId="{9E17B4FA-08C6-411D-B719-BB5CEBB9F88B}" dt="2023-12-19T05:50:05.199" v="521" actId="1076"/>
          <ac:spMkLst>
            <pc:docMk/>
            <pc:sldMk cId="0" sldId="267"/>
            <ac:spMk id="13" creationId="{5600B010-F00A-75BD-9673-416FF5A842FF}"/>
          </ac:spMkLst>
        </pc:spChg>
        <pc:spChg chg="add mod">
          <ac:chgData name="カブト セキネ" userId="51748a526f60183b" providerId="LiveId" clId="{9E17B4FA-08C6-411D-B719-BB5CEBB9F88B}" dt="2023-12-19T05:48:10.394" v="490" actId="1076"/>
          <ac:spMkLst>
            <pc:docMk/>
            <pc:sldMk cId="0" sldId="267"/>
            <ac:spMk id="14" creationId="{9A6057CE-6E46-B520-7709-3C0C526582B0}"/>
          </ac:spMkLst>
        </pc:spChg>
        <pc:spChg chg="add mod">
          <ac:chgData name="カブト セキネ" userId="51748a526f60183b" providerId="LiveId" clId="{9E17B4FA-08C6-411D-B719-BB5CEBB9F88B}" dt="2023-12-19T05:49:39.024" v="512" actId="1076"/>
          <ac:spMkLst>
            <pc:docMk/>
            <pc:sldMk cId="0" sldId="267"/>
            <ac:spMk id="15" creationId="{36215B3D-F288-A0BB-EA0C-9C5814A10374}"/>
          </ac:spMkLst>
        </pc:spChg>
        <pc:spChg chg="add mod">
          <ac:chgData name="カブト セキネ" userId="51748a526f60183b" providerId="LiveId" clId="{9E17B4FA-08C6-411D-B719-BB5CEBB9F88B}" dt="2023-12-19T05:50:31.713" v="527" actId="1076"/>
          <ac:spMkLst>
            <pc:docMk/>
            <pc:sldMk cId="0" sldId="267"/>
            <ac:spMk id="16" creationId="{471B98EC-F9AD-7D9B-E332-D2A243C48878}"/>
          </ac:spMkLst>
        </pc:spChg>
        <pc:spChg chg="add mod">
          <ac:chgData name="カブト セキネ" userId="51748a526f60183b" providerId="LiveId" clId="{9E17B4FA-08C6-411D-B719-BB5CEBB9F88B}" dt="2023-12-19T05:52:07.623" v="542" actId="1076"/>
          <ac:spMkLst>
            <pc:docMk/>
            <pc:sldMk cId="0" sldId="267"/>
            <ac:spMk id="17" creationId="{72477193-B7C4-00C0-FCD9-91FB13E669E5}"/>
          </ac:spMkLst>
        </pc:spChg>
        <pc:spChg chg="add mod">
          <ac:chgData name="カブト セキネ" userId="51748a526f60183b" providerId="LiveId" clId="{9E17B4FA-08C6-411D-B719-BB5CEBB9F88B}" dt="2023-12-19T05:56:11.693" v="718" actId="1037"/>
          <ac:spMkLst>
            <pc:docMk/>
            <pc:sldMk cId="0" sldId="267"/>
            <ac:spMk id="49" creationId="{3DFB3CF1-DCCC-FEB6-2412-A19226FF8A39}"/>
          </ac:spMkLst>
        </pc:spChg>
        <pc:spChg chg="add mod">
          <ac:chgData name="カブト セキネ" userId="51748a526f60183b" providerId="LiveId" clId="{9E17B4FA-08C6-411D-B719-BB5CEBB9F88B}" dt="2023-12-19T05:55:25.473" v="695" actId="1076"/>
          <ac:spMkLst>
            <pc:docMk/>
            <pc:sldMk cId="0" sldId="267"/>
            <ac:spMk id="50" creationId="{8CB2A5AA-15D9-3423-6A66-76C258AFBFAB}"/>
          </ac:spMkLst>
        </pc:spChg>
        <pc:spChg chg="add mod">
          <ac:chgData name="カブト セキネ" userId="51748a526f60183b" providerId="LiveId" clId="{9E17B4FA-08C6-411D-B719-BB5CEBB9F88B}" dt="2023-12-19T05:57:06.143" v="767" actId="14100"/>
          <ac:spMkLst>
            <pc:docMk/>
            <pc:sldMk cId="0" sldId="267"/>
            <ac:spMk id="51" creationId="{E76B460B-79B1-DF88-6633-D42810652FB0}"/>
          </ac:spMkLst>
        </pc:spChg>
        <pc:spChg chg="mod">
          <ac:chgData name="カブト セキネ" userId="51748a526f60183b" providerId="LiveId" clId="{9E17B4FA-08C6-411D-B719-BB5CEBB9F88B}" dt="2023-12-19T05:56:30.753" v="724" actId="1076"/>
          <ac:spMkLst>
            <pc:docMk/>
            <pc:sldMk cId="0" sldId="267"/>
            <ac:spMk id="1102" creationId="{00000000-0000-0000-0000-000000000000}"/>
          </ac:spMkLst>
        </pc:spChg>
        <pc:spChg chg="mod">
          <ac:chgData name="カブト セキネ" userId="51748a526f60183b" providerId="LiveId" clId="{9E17B4FA-08C6-411D-B719-BB5CEBB9F88B}" dt="2024-01-09T04:26:45.644" v="802"/>
          <ac:spMkLst>
            <pc:docMk/>
            <pc:sldMk cId="0" sldId="267"/>
            <ac:spMk id="1108" creationId="{00000000-0000-0000-0000-000000000000}"/>
          </ac:spMkLst>
        </pc:spChg>
        <pc:picChg chg="add mod">
          <ac:chgData name="カブト セキネ" userId="51748a526f60183b" providerId="LiveId" clId="{9E17B4FA-08C6-411D-B719-BB5CEBB9F88B}" dt="2023-12-19T05:50:46.608" v="533" actId="1076"/>
          <ac:picMkLst>
            <pc:docMk/>
            <pc:sldMk cId="0" sldId="267"/>
            <ac:picMk id="2" creationId="{5F9543B3-307D-DEA2-8207-2C477AA02C7F}"/>
          </ac:picMkLst>
        </pc:picChg>
        <pc:picChg chg="add mod">
          <ac:chgData name="カブト セキネ" userId="51748a526f60183b" providerId="LiveId" clId="{9E17B4FA-08C6-411D-B719-BB5CEBB9F88B}" dt="2023-12-19T05:56:19.803" v="721" actId="1036"/>
          <ac:picMkLst>
            <pc:docMk/>
            <pc:sldMk cId="0" sldId="267"/>
            <ac:picMk id="44" creationId="{5C7F026D-8465-4109-026B-0F9BF6A8EDFE}"/>
          </ac:picMkLst>
        </pc:picChg>
        <pc:picChg chg="add del mod">
          <ac:chgData name="カブト セキネ" userId="51748a526f60183b" providerId="LiveId" clId="{9E17B4FA-08C6-411D-B719-BB5CEBB9F88B}" dt="2023-12-19T05:52:59.243" v="553" actId="478"/>
          <ac:picMkLst>
            <pc:docMk/>
            <pc:sldMk cId="0" sldId="267"/>
            <ac:picMk id="46" creationId="{894B56B9-57FC-34C4-B9B1-2E145F98418D}"/>
          </ac:picMkLst>
        </pc:picChg>
        <pc:picChg chg="add mod">
          <ac:chgData name="カブト セキネ" userId="51748a526f60183b" providerId="LiveId" clId="{9E17B4FA-08C6-411D-B719-BB5CEBB9F88B}" dt="2023-12-19T05:57:16.027" v="780" actId="1038"/>
          <ac:picMkLst>
            <pc:docMk/>
            <pc:sldMk cId="0" sldId="267"/>
            <ac:picMk id="48" creationId="{2F0BFD5D-1224-63EF-1CA4-B468E236B679}"/>
          </ac:picMkLst>
        </pc:picChg>
        <pc:picChg chg="del">
          <ac:chgData name="カブト セキネ" userId="51748a526f60183b" providerId="LiveId" clId="{9E17B4FA-08C6-411D-B719-BB5CEBB9F88B}" dt="2023-12-19T05:54:38.943" v="685" actId="478"/>
          <ac:picMkLst>
            <pc:docMk/>
            <pc:sldMk cId="0" sldId="267"/>
            <ac:picMk id="1103" creationId="{00000000-0000-0000-0000-000000000000}"/>
          </ac:picMkLst>
        </pc:picChg>
        <pc:picChg chg="del">
          <ac:chgData name="カブト セキネ" userId="51748a526f60183b" providerId="LiveId" clId="{9E17B4FA-08C6-411D-B719-BB5CEBB9F88B}" dt="2023-12-19T05:47:00.504" v="475" actId="478"/>
          <ac:picMkLst>
            <pc:docMk/>
            <pc:sldMk cId="0" sldId="267"/>
            <ac:picMk id="1107" creationId="{00000000-0000-0000-0000-000000000000}"/>
          </ac:picMkLst>
        </pc:picChg>
        <pc:cxnChg chg="add mod">
          <ac:chgData name="カブト セキネ" userId="51748a526f60183b" providerId="LiveId" clId="{9E17B4FA-08C6-411D-B719-BB5CEBB9F88B}" dt="2023-12-19T05:49:26.943" v="509" actId="14100"/>
          <ac:cxnSpMkLst>
            <pc:docMk/>
            <pc:sldMk cId="0" sldId="267"/>
            <ac:cxnSpMk id="3" creationId="{1F0DE7E4-52F4-C41F-C098-454C17A25FD2}"/>
          </ac:cxnSpMkLst>
        </pc:cxnChg>
        <pc:cxnChg chg="add mod">
          <ac:chgData name="カブト セキネ" userId="51748a526f60183b" providerId="LiveId" clId="{9E17B4FA-08C6-411D-B719-BB5CEBB9F88B}" dt="2023-12-19T05:52:23.403" v="544" actId="14100"/>
          <ac:cxnSpMkLst>
            <pc:docMk/>
            <pc:sldMk cId="0" sldId="267"/>
            <ac:cxnSpMk id="7" creationId="{39746E57-4F2D-6AA7-94F0-49EA09122389}"/>
          </ac:cxnSpMkLst>
        </pc:cxnChg>
        <pc:cxnChg chg="add mod">
          <ac:chgData name="カブト セキネ" userId="51748a526f60183b" providerId="LiveId" clId="{9E17B4FA-08C6-411D-B719-BB5CEBB9F88B}" dt="2023-12-19T05:51:02.093" v="536" actId="1076"/>
          <ac:cxnSpMkLst>
            <pc:docMk/>
            <pc:sldMk cId="0" sldId="267"/>
            <ac:cxnSpMk id="8" creationId="{89116D1F-8210-77B6-B9A0-1FF4ACF09D4B}"/>
          </ac:cxnSpMkLst>
        </pc:cxnChg>
        <pc:cxnChg chg="add mod">
          <ac:chgData name="カブト セキネ" userId="51748a526f60183b" providerId="LiveId" clId="{9E17B4FA-08C6-411D-B719-BB5CEBB9F88B}" dt="2023-12-19T05:48:14.214" v="491" actId="1076"/>
          <ac:cxnSpMkLst>
            <pc:docMk/>
            <pc:sldMk cId="0" sldId="267"/>
            <ac:cxnSpMk id="9" creationId="{4908CD28-FEDB-A68E-DB8F-6C47D4861046}"/>
          </ac:cxnSpMkLst>
        </pc:cxnChg>
        <pc:cxnChg chg="add mod">
          <ac:chgData name="カブト セキネ" userId="51748a526f60183b" providerId="LiveId" clId="{9E17B4FA-08C6-411D-B719-BB5CEBB9F88B}" dt="2023-12-19T05:52:00.923" v="539" actId="14100"/>
          <ac:cxnSpMkLst>
            <pc:docMk/>
            <pc:sldMk cId="0" sldId="267"/>
            <ac:cxnSpMk id="10" creationId="{966CBDEE-C09E-B20E-230F-BB40115533FD}"/>
          </ac:cxnSpMkLst>
        </pc:cxnChg>
        <pc:cxnChg chg="add mod">
          <ac:chgData name="カブト セキネ" userId="51748a526f60183b" providerId="LiveId" clId="{9E17B4FA-08C6-411D-B719-BB5CEBB9F88B}" dt="2023-12-19T05:49:44.903" v="514" actId="14100"/>
          <ac:cxnSpMkLst>
            <pc:docMk/>
            <pc:sldMk cId="0" sldId="267"/>
            <ac:cxnSpMk id="11" creationId="{64A43348-1859-A617-6008-96A6A5B1CA2B}"/>
          </ac:cxnSpMkLst>
        </pc:cxnChg>
      </pc:sldChg>
      <pc:sldChg chg="addSp delSp modSp mod">
        <pc:chgData name="カブト セキネ" userId="51748a526f60183b" providerId="LiveId" clId="{9E17B4FA-08C6-411D-B719-BB5CEBB9F88B}" dt="2023-12-19T05:37:34.555" v="141" actId="1076"/>
        <pc:sldMkLst>
          <pc:docMk/>
          <pc:sldMk cId="2675489483" sldId="275"/>
        </pc:sldMkLst>
        <pc:spChg chg="del mod">
          <ac:chgData name="カブト セキネ" userId="51748a526f60183b" providerId="LiveId" clId="{9E17B4FA-08C6-411D-B719-BB5CEBB9F88B}" dt="2023-12-19T05:32:39.526" v="35" actId="478"/>
          <ac:spMkLst>
            <pc:docMk/>
            <pc:sldMk cId="2675489483" sldId="275"/>
            <ac:spMk id="2" creationId="{DA636627-E907-E32E-8E32-CC79D2B96CA1}"/>
          </ac:spMkLst>
        </pc:spChg>
        <pc:spChg chg="del mod">
          <ac:chgData name="カブト セキネ" userId="51748a526f60183b" providerId="LiveId" clId="{9E17B4FA-08C6-411D-B719-BB5CEBB9F88B}" dt="2023-12-19T05:32:38.706" v="34" actId="478"/>
          <ac:spMkLst>
            <pc:docMk/>
            <pc:sldMk cId="2675489483" sldId="275"/>
            <ac:spMk id="3" creationId="{4189D5E2-134D-E174-A99E-39BCCCDE5C01}"/>
          </ac:spMkLst>
        </pc:spChg>
        <pc:spChg chg="add mod">
          <ac:chgData name="カブト セキネ" userId="51748a526f60183b" providerId="LiveId" clId="{9E17B4FA-08C6-411D-B719-BB5CEBB9F88B}" dt="2023-12-19T05:35:12.246" v="85" actId="14100"/>
          <ac:spMkLst>
            <pc:docMk/>
            <pc:sldMk cId="2675489483" sldId="275"/>
            <ac:spMk id="12" creationId="{F6E245C6-E671-E08F-6120-4C3AFECCCFF3}"/>
          </ac:spMkLst>
        </pc:spChg>
        <pc:spChg chg="add mod">
          <ac:chgData name="カブト セキネ" userId="51748a526f60183b" providerId="LiveId" clId="{9E17B4FA-08C6-411D-B719-BB5CEBB9F88B}" dt="2023-12-19T05:35:42.535" v="105" actId="1076"/>
          <ac:spMkLst>
            <pc:docMk/>
            <pc:sldMk cId="2675489483" sldId="275"/>
            <ac:spMk id="13" creationId="{CDBCEDB2-5799-E57C-6710-7B8057A76188}"/>
          </ac:spMkLst>
        </pc:spChg>
        <pc:spChg chg="add mod">
          <ac:chgData name="カブト セキネ" userId="51748a526f60183b" providerId="LiveId" clId="{9E17B4FA-08C6-411D-B719-BB5CEBB9F88B}" dt="2023-12-19T05:36:10.885" v="119"/>
          <ac:spMkLst>
            <pc:docMk/>
            <pc:sldMk cId="2675489483" sldId="275"/>
            <ac:spMk id="14" creationId="{F82DD525-F2D5-1572-FF8F-9142E7EDBAB7}"/>
          </ac:spMkLst>
        </pc:spChg>
        <pc:spChg chg="add mod">
          <ac:chgData name="カブト セキネ" userId="51748a526f60183b" providerId="LiveId" clId="{9E17B4FA-08C6-411D-B719-BB5CEBB9F88B}" dt="2023-12-19T05:37:33.785" v="140" actId="1076"/>
          <ac:spMkLst>
            <pc:docMk/>
            <pc:sldMk cId="2675489483" sldId="275"/>
            <ac:spMk id="16" creationId="{217297BF-BE81-FB06-C330-766795844809}"/>
          </ac:spMkLst>
        </pc:spChg>
        <pc:picChg chg="add mod">
          <ac:chgData name="カブト セキネ" userId="51748a526f60183b" providerId="LiveId" clId="{9E17B4FA-08C6-411D-B719-BB5CEBB9F88B}" dt="2023-12-19T05:37:34.555" v="141" actId="1076"/>
          <ac:picMkLst>
            <pc:docMk/>
            <pc:sldMk cId="2675489483" sldId="275"/>
            <ac:picMk id="5" creationId="{9E593150-A78D-CD64-1A00-A82A3BF79FC9}"/>
          </ac:picMkLst>
        </pc:picChg>
        <pc:picChg chg="add mod">
          <ac:chgData name="カブト セキネ" userId="51748a526f60183b" providerId="LiveId" clId="{9E17B4FA-08C6-411D-B719-BB5CEBB9F88B}" dt="2023-12-19T05:32:24.336" v="32" actId="1076"/>
          <ac:picMkLst>
            <pc:docMk/>
            <pc:sldMk cId="2675489483" sldId="275"/>
            <ac:picMk id="8" creationId="{362BA264-705B-2511-4DB0-B8C4218799EC}"/>
          </ac:picMkLst>
        </pc:picChg>
        <pc:picChg chg="del mod">
          <ac:chgData name="カブト セキネ" userId="51748a526f60183b" providerId="LiveId" clId="{9E17B4FA-08C6-411D-B719-BB5CEBB9F88B}" dt="2023-12-19T05:36:40.275" v="124" actId="478"/>
          <ac:picMkLst>
            <pc:docMk/>
            <pc:sldMk cId="2675489483" sldId="275"/>
            <ac:picMk id="998" creationId="{00000000-0000-0000-0000-000000000000}"/>
          </ac:picMkLst>
        </pc:picChg>
        <pc:picChg chg="del mod">
          <ac:chgData name="カブト セキネ" userId="51748a526f60183b" providerId="LiveId" clId="{9E17B4FA-08C6-411D-B719-BB5CEBB9F88B}" dt="2023-12-19T05:35:47.045" v="106" actId="478"/>
          <ac:picMkLst>
            <pc:docMk/>
            <pc:sldMk cId="2675489483" sldId="275"/>
            <ac:picMk id="1001" creationId="{00000000-0000-0000-0000-000000000000}"/>
          </ac:picMkLst>
        </pc:picChg>
        <pc:cxnChg chg="add mod">
          <ac:chgData name="カブト セキネ" userId="51748a526f60183b" providerId="LiveId" clId="{9E17B4FA-08C6-411D-B719-BB5CEBB9F88B}" dt="2023-12-19T05:33:31.216" v="41" actId="14100"/>
          <ac:cxnSpMkLst>
            <pc:docMk/>
            <pc:sldMk cId="2675489483" sldId="275"/>
            <ac:cxnSpMk id="10" creationId="{E61F9FF2-77D4-7712-F384-61E1FFCE5CCD}"/>
          </ac:cxnSpMkLst>
        </pc:cxnChg>
        <pc:cxnChg chg="add mod">
          <ac:chgData name="カブト セキネ" userId="51748a526f60183b" providerId="LiveId" clId="{9E17B4FA-08C6-411D-B719-BB5CEBB9F88B}" dt="2023-12-19T05:36:23.555" v="121" actId="1076"/>
          <ac:cxnSpMkLst>
            <pc:docMk/>
            <pc:sldMk cId="2675489483" sldId="275"/>
            <ac:cxnSpMk id="15" creationId="{78356B89-DE17-B0D5-8656-2A57C958D903}"/>
          </ac:cxnSpMkLst>
        </pc:cxnChg>
      </pc:sldChg>
      <pc:sldChg chg="addSp delSp modSp mod">
        <pc:chgData name="カブト セキネ" userId="51748a526f60183b" providerId="LiveId" clId="{9E17B4FA-08C6-411D-B719-BB5CEBB9F88B}" dt="2023-12-19T05:47:09.614" v="477" actId="1076"/>
        <pc:sldMkLst>
          <pc:docMk/>
          <pc:sldMk cId="2232671276" sldId="277"/>
        </pc:sldMkLst>
        <pc:spChg chg="del mod">
          <ac:chgData name="カブト セキネ" userId="51748a526f60183b" providerId="LiveId" clId="{9E17B4FA-08C6-411D-B719-BB5CEBB9F88B}" dt="2023-12-19T05:30:47.526" v="12" actId="478"/>
          <ac:spMkLst>
            <pc:docMk/>
            <pc:sldMk cId="2232671276" sldId="277"/>
            <ac:spMk id="7" creationId="{AD089059-D159-88D1-DE2E-2DA1500E83AE}"/>
          </ac:spMkLst>
        </pc:spChg>
        <pc:spChg chg="add mod">
          <ac:chgData name="カブト セキネ" userId="51748a526f60183b" providerId="LiveId" clId="{9E17B4FA-08C6-411D-B719-BB5CEBB9F88B}" dt="2023-12-19T05:42:02.225" v="194"/>
          <ac:spMkLst>
            <pc:docMk/>
            <pc:sldMk cId="2232671276" sldId="277"/>
            <ac:spMk id="28" creationId="{49B073D1-E5F4-3A8C-DCA6-DA913098A39E}"/>
          </ac:spMkLst>
        </pc:spChg>
        <pc:spChg chg="add mod">
          <ac:chgData name="カブト セキネ" userId="51748a526f60183b" providerId="LiveId" clId="{9E17B4FA-08C6-411D-B719-BB5CEBB9F88B}" dt="2023-12-19T05:44:20.374" v="314" actId="1076"/>
          <ac:spMkLst>
            <pc:docMk/>
            <pc:sldMk cId="2232671276" sldId="277"/>
            <ac:spMk id="29" creationId="{F3F7CE33-F2D9-835B-DADB-906A02B635A8}"/>
          </ac:spMkLst>
        </pc:spChg>
        <pc:spChg chg="add mod">
          <ac:chgData name="カブト セキネ" userId="51748a526f60183b" providerId="LiveId" clId="{9E17B4FA-08C6-411D-B719-BB5CEBB9F88B}" dt="2023-12-19T05:43:22.184" v="271" actId="1076"/>
          <ac:spMkLst>
            <pc:docMk/>
            <pc:sldMk cId="2232671276" sldId="277"/>
            <ac:spMk id="30" creationId="{963FB903-C583-7AC9-BF4A-EEDF1544DCE1}"/>
          </ac:spMkLst>
        </pc:spChg>
        <pc:spChg chg="add mod">
          <ac:chgData name="カブト セキネ" userId="51748a526f60183b" providerId="LiveId" clId="{9E17B4FA-08C6-411D-B719-BB5CEBB9F88B}" dt="2023-12-19T05:44:06.284" v="312" actId="1076"/>
          <ac:spMkLst>
            <pc:docMk/>
            <pc:sldMk cId="2232671276" sldId="277"/>
            <ac:spMk id="31" creationId="{CA06A7BD-94C6-2B39-2261-4C1E41575316}"/>
          </ac:spMkLst>
        </pc:spChg>
        <pc:spChg chg="add mod">
          <ac:chgData name="カブト セキネ" userId="51748a526f60183b" providerId="LiveId" clId="{9E17B4FA-08C6-411D-B719-BB5CEBB9F88B}" dt="2023-12-19T05:45:45.064" v="473" actId="1076"/>
          <ac:spMkLst>
            <pc:docMk/>
            <pc:sldMk cId="2232671276" sldId="277"/>
            <ac:spMk id="32" creationId="{504B4EC0-A962-2873-D1B5-85BBB01A4747}"/>
          </ac:spMkLst>
        </pc:spChg>
        <pc:spChg chg="add mod">
          <ac:chgData name="カブト セキネ" userId="51748a526f60183b" providerId="LiveId" clId="{9E17B4FA-08C6-411D-B719-BB5CEBB9F88B}" dt="2023-12-19T05:45:37.834" v="472" actId="1076"/>
          <ac:spMkLst>
            <pc:docMk/>
            <pc:sldMk cId="2232671276" sldId="277"/>
            <ac:spMk id="33" creationId="{5AADF6C2-2623-689F-D32B-56D810E5B430}"/>
          </ac:spMkLst>
        </pc:spChg>
        <pc:grpChg chg="mod">
          <ac:chgData name="カブト セキネ" userId="51748a526f60183b" providerId="LiveId" clId="{9E17B4FA-08C6-411D-B719-BB5CEBB9F88B}" dt="2023-12-19T05:47:09.614" v="477" actId="1076"/>
          <ac:grpSpMkLst>
            <pc:docMk/>
            <pc:sldMk cId="2232671276" sldId="277"/>
            <ac:grpSpMk id="2" creationId="{1E2DCB97-A769-B4D1-D5CA-74AD91B80992}"/>
          </ac:grpSpMkLst>
        </pc:grpChg>
        <pc:picChg chg="del">
          <ac:chgData name="カブト セキネ" userId="51748a526f60183b" providerId="LiveId" clId="{9E17B4FA-08C6-411D-B719-BB5CEBB9F88B}" dt="2023-12-19T05:30:04.326" v="2" actId="478"/>
          <ac:picMkLst>
            <pc:docMk/>
            <pc:sldMk cId="2232671276" sldId="277"/>
            <ac:picMk id="3" creationId="{AAE8FC4E-D82F-569F-EEE5-FE70A75E895D}"/>
          </ac:picMkLst>
        </pc:picChg>
        <pc:picChg chg="add mod">
          <ac:chgData name="カブト セキネ" userId="51748a526f60183b" providerId="LiveId" clId="{9E17B4FA-08C6-411D-B719-BB5CEBB9F88B}" dt="2023-12-19T05:40:47.395" v="169" actId="1076"/>
          <ac:picMkLst>
            <pc:docMk/>
            <pc:sldMk cId="2232671276" sldId="277"/>
            <ac:picMk id="9" creationId="{8C17E4D8-8344-0446-E804-FAA7A6CAC15B}"/>
          </ac:picMkLst>
        </pc:picChg>
        <pc:cxnChg chg="add mod">
          <ac:chgData name="カブト セキネ" userId="51748a526f60183b" providerId="LiveId" clId="{9E17B4FA-08C6-411D-B719-BB5CEBB9F88B}" dt="2023-12-19T05:39:23.835" v="148" actId="14100"/>
          <ac:cxnSpMkLst>
            <pc:docMk/>
            <pc:sldMk cId="2232671276" sldId="277"/>
            <ac:cxnSpMk id="12" creationId="{F773052C-7B5B-05B6-9B7E-B37EC42774F3}"/>
          </ac:cxnSpMkLst>
        </pc:cxnChg>
        <pc:cxnChg chg="add mod">
          <ac:chgData name="カブト セキネ" userId="51748a526f60183b" providerId="LiveId" clId="{9E17B4FA-08C6-411D-B719-BB5CEBB9F88B}" dt="2023-12-19T05:39:37.925" v="151" actId="14100"/>
          <ac:cxnSpMkLst>
            <pc:docMk/>
            <pc:sldMk cId="2232671276" sldId="277"/>
            <ac:cxnSpMk id="14" creationId="{F21391EC-7AA8-4AC8-1645-7D6676AD728B}"/>
          </ac:cxnSpMkLst>
        </pc:cxnChg>
        <pc:cxnChg chg="add mod">
          <ac:chgData name="カブト セキネ" userId="51748a526f60183b" providerId="LiveId" clId="{9E17B4FA-08C6-411D-B719-BB5CEBB9F88B}" dt="2023-12-19T05:39:44.915" v="153" actId="1076"/>
          <ac:cxnSpMkLst>
            <pc:docMk/>
            <pc:sldMk cId="2232671276" sldId="277"/>
            <ac:cxnSpMk id="16" creationId="{2B2C86C0-A9FF-107D-C10F-4942B5610F87}"/>
          </ac:cxnSpMkLst>
        </pc:cxnChg>
        <pc:cxnChg chg="add mod">
          <ac:chgData name="カブト セキネ" userId="51748a526f60183b" providerId="LiveId" clId="{9E17B4FA-08C6-411D-B719-BB5CEBB9F88B}" dt="2023-12-19T05:40:04.395" v="158" actId="14100"/>
          <ac:cxnSpMkLst>
            <pc:docMk/>
            <pc:sldMk cId="2232671276" sldId="277"/>
            <ac:cxnSpMk id="17" creationId="{2EAC25E0-EE14-AAD7-65C1-D91A530CF753}"/>
          </ac:cxnSpMkLst>
        </pc:cxnChg>
        <pc:cxnChg chg="add mod">
          <ac:chgData name="カブト セキネ" userId="51748a526f60183b" providerId="LiveId" clId="{9E17B4FA-08C6-411D-B719-BB5CEBB9F88B}" dt="2023-12-19T05:40:28.225" v="160" actId="1076"/>
          <ac:cxnSpMkLst>
            <pc:docMk/>
            <pc:sldMk cId="2232671276" sldId="277"/>
            <ac:cxnSpMk id="21" creationId="{8CD070A8-7343-21EB-2DE9-4053DCDFF680}"/>
          </ac:cxnSpMkLst>
        </pc:cxnChg>
        <pc:cxnChg chg="add mod">
          <ac:chgData name="カブト セキネ" userId="51748a526f60183b" providerId="LiveId" clId="{9E17B4FA-08C6-411D-B719-BB5CEBB9F88B}" dt="2023-12-19T05:40:52.275" v="170" actId="14100"/>
          <ac:cxnSpMkLst>
            <pc:docMk/>
            <pc:sldMk cId="2232671276" sldId="277"/>
            <ac:cxnSpMk id="22" creationId="{052C2691-71A4-C7A5-A124-A575735BEE2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195ec973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1195ec973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01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58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64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91422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01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001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464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854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861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091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465427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868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6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3"/>
          <p:cNvSpPr txBox="1">
            <a:spLocks noGrp="1"/>
          </p:cNvSpPr>
          <p:nvPr>
            <p:ph type="ctrTitle"/>
          </p:nvPr>
        </p:nvSpPr>
        <p:spPr>
          <a:xfrm>
            <a:off x="272060" y="4359184"/>
            <a:ext cx="9636623" cy="123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ja-JP"/>
              <a:t>日本の音楽でつながろう</a:t>
            </a:r>
            <a:endParaRPr dirty="0"/>
          </a:p>
        </p:txBody>
      </p:sp>
      <p:sp>
        <p:nvSpPr>
          <p:cNvPr id="984" name="Google Shape;984;p13"/>
          <p:cNvSpPr txBox="1">
            <a:spLocks noGrp="1"/>
          </p:cNvSpPr>
          <p:nvPr>
            <p:ph type="subTitle" idx="1"/>
          </p:nvPr>
        </p:nvSpPr>
        <p:spPr>
          <a:xfrm>
            <a:off x="5757745" y="5266480"/>
            <a:ext cx="5982788" cy="1377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ja-JP" sz="3200"/>
              <a:t>箏　三味線　三線</a:t>
            </a:r>
            <a:endParaRPr sz="32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3200"/>
              <a:buNone/>
            </a:pPr>
            <a:r>
              <a:rPr lang="ja-JP" sz="3200"/>
              <a:t>さくらさくらを　箏でひこう</a:t>
            </a:r>
            <a:endParaRPr lang="en-US" altLang="ja-JP" sz="32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3200"/>
              <a:buNone/>
            </a:pPr>
            <a:r>
              <a:rPr lang="ja-JP" altLang="en-US" sz="3200"/>
              <a:t>旋律づくり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22"/>
          <p:cNvSpPr txBox="1">
            <a:spLocks noGrp="1"/>
          </p:cNvSpPr>
          <p:nvPr>
            <p:ph idx="1"/>
          </p:nvPr>
        </p:nvSpPr>
        <p:spPr>
          <a:xfrm>
            <a:off x="5755375" y="237850"/>
            <a:ext cx="60768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730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62"/>
              <a:buChar char=" "/>
            </a:pPr>
            <a:r>
              <a:rPr lang="ja-JP" sz="2162" b="1"/>
              <a:t>●さくらさくらを歌おう。</a:t>
            </a:r>
            <a:endParaRPr sz="2162" b="1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●日本らしさを感じられるのはなぜなのか。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●「こと」について知ろう。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●「こと」の楽譜を確認しよう。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●「こと」でさくらさくらを演奏しよう。</a:t>
            </a:r>
            <a:endParaRPr sz="2162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</p:txBody>
      </p:sp>
      <p:sp>
        <p:nvSpPr>
          <p:cNvPr id="1077" name="Google Shape;1077;p22"/>
          <p:cNvSpPr txBox="1"/>
          <p:nvPr/>
        </p:nvSpPr>
        <p:spPr>
          <a:xfrm>
            <a:off x="424492" y="2495004"/>
            <a:ext cx="999308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ララシ　ララシ</a:t>
            </a:r>
            <a:endParaRPr sz="40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ラシドシラシラファ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　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ミミ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ドシ</a:t>
            </a:r>
            <a:endParaRPr sz="40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ラシドシラシラファ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　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ミミ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ドシ</a:t>
            </a:r>
            <a:endParaRPr sz="40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ララシ　ララシ</a:t>
            </a:r>
            <a:endParaRPr sz="40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ファシラファ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078" name="Google Shape;1078;p22"/>
          <p:cNvSpPr txBox="1"/>
          <p:nvPr/>
        </p:nvSpPr>
        <p:spPr>
          <a:xfrm>
            <a:off x="4327046" y="5665103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endParaRPr/>
          </a:p>
        </p:txBody>
      </p:sp>
      <p:sp>
        <p:nvSpPr>
          <p:cNvPr id="1079" name="Google Shape;1079;p22"/>
          <p:cNvSpPr txBox="1"/>
          <p:nvPr/>
        </p:nvSpPr>
        <p:spPr>
          <a:xfrm>
            <a:off x="5594193" y="5665103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/>
          </a:p>
        </p:txBody>
      </p:sp>
      <p:sp>
        <p:nvSpPr>
          <p:cNvPr id="1080" name="Google Shape;1080;p22"/>
          <p:cNvSpPr txBox="1"/>
          <p:nvPr/>
        </p:nvSpPr>
        <p:spPr>
          <a:xfrm>
            <a:off x="6861340" y="5693574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endParaRPr/>
          </a:p>
        </p:txBody>
      </p:sp>
      <p:sp>
        <p:nvSpPr>
          <p:cNvPr id="1081" name="Google Shape;1081;p22"/>
          <p:cNvSpPr txBox="1"/>
          <p:nvPr/>
        </p:nvSpPr>
        <p:spPr>
          <a:xfrm>
            <a:off x="2191269" y="5665103"/>
            <a:ext cx="209334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</a:t>
            </a:r>
            <a:endParaRPr/>
          </a:p>
        </p:txBody>
      </p:sp>
      <p:sp>
        <p:nvSpPr>
          <p:cNvPr id="1082" name="Google Shape;1082;p22"/>
          <p:cNvSpPr txBox="1"/>
          <p:nvPr/>
        </p:nvSpPr>
        <p:spPr>
          <a:xfrm>
            <a:off x="881693" y="5665103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4" name="Google Shape;1030;p18">
            <a:extLst>
              <a:ext uri="{FF2B5EF4-FFF2-40B4-BE49-F238E27FC236}">
                <a16:creationId xmlns:a16="http://schemas.microsoft.com/office/drawing/2014/main" id="{16DB8500-53E8-15E8-42E5-B21A0E425F43}"/>
              </a:ext>
            </a:extLst>
          </p:cNvPr>
          <p:cNvSpPr txBox="1"/>
          <p:nvPr/>
        </p:nvSpPr>
        <p:spPr>
          <a:xfrm>
            <a:off x="426745" y="1946425"/>
            <a:ext cx="50881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①使われている音を調べよう。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Google Shape;995;p15">
            <a:extLst>
              <a:ext uri="{FF2B5EF4-FFF2-40B4-BE49-F238E27FC236}">
                <a16:creationId xmlns:a16="http://schemas.microsoft.com/office/drawing/2014/main" id="{3FC879C4-8364-AD71-E097-7ADDC3DFCD5E}"/>
              </a:ext>
            </a:extLst>
          </p:cNvPr>
          <p:cNvSpPr txBox="1">
            <a:spLocks/>
          </p:cNvSpPr>
          <p:nvPr/>
        </p:nvSpPr>
        <p:spPr>
          <a:xfrm>
            <a:off x="142875" y="585225"/>
            <a:ext cx="5371976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23"/>
          <p:cNvSpPr txBox="1">
            <a:spLocks noGrp="1"/>
          </p:cNvSpPr>
          <p:nvPr>
            <p:ph idx="1"/>
          </p:nvPr>
        </p:nvSpPr>
        <p:spPr>
          <a:xfrm>
            <a:off x="5755375" y="237850"/>
            <a:ext cx="60768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730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62"/>
              <a:buChar char=" "/>
            </a:pPr>
            <a:r>
              <a:rPr lang="ja-JP" sz="2162" b="1"/>
              <a:t>●さくらさくらを歌おう。</a:t>
            </a:r>
            <a:endParaRPr sz="2162" b="1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●日本らしさを感じられるのはなぜなのか。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●「こと」について知ろう。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●「こと」の楽譜を確認しよう。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●「こと」でさくらさくらを演奏しよう。</a:t>
            </a:r>
            <a:endParaRPr sz="2162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</p:txBody>
      </p:sp>
      <p:sp>
        <p:nvSpPr>
          <p:cNvPr id="1090" name="Google Shape;1090;p23"/>
          <p:cNvSpPr txBox="1"/>
          <p:nvPr/>
        </p:nvSpPr>
        <p:spPr>
          <a:xfrm>
            <a:off x="424492" y="2712567"/>
            <a:ext cx="999308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ララシ　ララシ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ラシドシラシラファ　ミドミファミミドシ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ラシドシラシラファ　ミドミファミミドシ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ララシ　ララシ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 i="1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ミファシラファ</a:t>
            </a:r>
            <a:r>
              <a:rPr lang="ja-JP" altLang="en-US" sz="4000" b="1" i="1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　</a:t>
            </a:r>
            <a:r>
              <a:rPr lang="ja-JP" sz="4000" b="1" i="1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endParaRPr dirty="0"/>
          </a:p>
        </p:txBody>
      </p:sp>
      <p:sp>
        <p:nvSpPr>
          <p:cNvPr id="1091" name="Google Shape;1091;p23"/>
          <p:cNvSpPr txBox="1"/>
          <p:nvPr/>
        </p:nvSpPr>
        <p:spPr>
          <a:xfrm>
            <a:off x="424492" y="2326194"/>
            <a:ext cx="46111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②速度の「ゆれ」や　間　</a:t>
            </a:r>
            <a:endParaRPr dirty="0"/>
          </a:p>
        </p:txBody>
      </p:sp>
      <p:sp>
        <p:nvSpPr>
          <p:cNvPr id="1092" name="Google Shape;1092;p23"/>
          <p:cNvSpPr/>
          <p:nvPr/>
        </p:nvSpPr>
        <p:spPr>
          <a:xfrm>
            <a:off x="5421035" y="5202331"/>
            <a:ext cx="3112201" cy="5478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だんだんゆっくり　間</a:t>
            </a:r>
            <a:endParaRPr/>
          </a:p>
        </p:txBody>
      </p:sp>
      <p:sp>
        <p:nvSpPr>
          <p:cNvPr id="6" name="Google Shape;1030;p18">
            <a:extLst>
              <a:ext uri="{FF2B5EF4-FFF2-40B4-BE49-F238E27FC236}">
                <a16:creationId xmlns:a16="http://schemas.microsoft.com/office/drawing/2014/main" id="{FC7BCA21-4292-2C05-7D30-058AE9EC12DC}"/>
              </a:ext>
            </a:extLst>
          </p:cNvPr>
          <p:cNvSpPr txBox="1"/>
          <p:nvPr/>
        </p:nvSpPr>
        <p:spPr>
          <a:xfrm>
            <a:off x="426745" y="1946425"/>
            <a:ext cx="50881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①使われている音を調べよう。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7" name="Google Shape;995;p15">
            <a:extLst>
              <a:ext uri="{FF2B5EF4-FFF2-40B4-BE49-F238E27FC236}">
                <a16:creationId xmlns:a16="http://schemas.microsoft.com/office/drawing/2014/main" id="{DF3733DE-99E9-EDAB-378C-CC437B69FBDA}"/>
              </a:ext>
            </a:extLst>
          </p:cNvPr>
          <p:cNvSpPr txBox="1">
            <a:spLocks/>
          </p:cNvSpPr>
          <p:nvPr/>
        </p:nvSpPr>
        <p:spPr>
          <a:xfrm>
            <a:off x="142875" y="585225"/>
            <a:ext cx="5371976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0000"/>
          </a:schemeClr>
        </a:solidFill>
        <a:effectLst/>
      </p:bgPr>
    </p:bg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24"/>
          <p:cNvSpPr txBox="1">
            <a:spLocks noGrp="1"/>
          </p:cNvSpPr>
          <p:nvPr>
            <p:ph idx="1"/>
          </p:nvPr>
        </p:nvSpPr>
        <p:spPr>
          <a:xfrm>
            <a:off x="338325" y="2286000"/>
            <a:ext cx="561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ja-JP" dirty="0"/>
              <a:t>●さくらさくらを歌おう。</a:t>
            </a:r>
            <a:endParaRPr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ja-JP" b="1" dirty="0"/>
              <a:t>●</a:t>
            </a:r>
            <a:r>
              <a:rPr lang="ja-JP" dirty="0"/>
              <a:t>日本らしさを感じられるのはなぜなのかを考えてみよう。</a:t>
            </a:r>
            <a:endParaRPr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ja-JP" dirty="0"/>
              <a:t>●</a:t>
            </a:r>
            <a:r>
              <a:rPr lang="ja-JP" b="1" dirty="0"/>
              <a:t>「こと」について知ろう。</a:t>
            </a:r>
            <a:endParaRPr b="1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ja-JP" dirty="0"/>
              <a:t>●「こと」の楽譜を確認しよう。</a:t>
            </a:r>
            <a:endParaRPr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ja-JP" dirty="0"/>
              <a:t>●「こと」でさくらさくらを演奏しよう。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1101" name="Google Shape;1101;p24"/>
          <p:cNvSpPr/>
          <p:nvPr/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2" name="Google Shape;1102;p24"/>
          <p:cNvSpPr/>
          <p:nvPr/>
        </p:nvSpPr>
        <p:spPr>
          <a:xfrm>
            <a:off x="6516749" y="350267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4" name="Google Shape;1104;p24"/>
          <p:cNvSpPr/>
          <p:nvPr/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5" name="Google Shape;1105;p24"/>
          <p:cNvSpPr/>
          <p:nvPr/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rgbClr val="CBAE2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6" name="Google Shape;1106;p24"/>
          <p:cNvSpPr/>
          <p:nvPr/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8" name="Google Shape;1108;p24"/>
          <p:cNvSpPr txBox="1"/>
          <p:nvPr/>
        </p:nvSpPr>
        <p:spPr>
          <a:xfrm>
            <a:off x="56449" y="5170375"/>
            <a:ext cx="621588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13本の糸（弦）がはってある楽器です。右手の親指、人さし指、中指につめ</a:t>
            </a:r>
            <a:r>
              <a:rPr lang="ja-JP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をはめて</a:t>
            </a:r>
            <a:r>
              <a:rPr lang="ja-JP" alt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演奏</a:t>
            </a:r>
            <a:r>
              <a:rPr lang="ja-JP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します</a:t>
            </a:r>
            <a:r>
              <a:rPr lang="ja-JP" sz="2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。</a:t>
            </a:r>
            <a:endParaRPr dirty="0"/>
          </a:p>
        </p:txBody>
      </p:sp>
      <p:sp>
        <p:nvSpPr>
          <p:cNvPr id="4" name="Google Shape;995;p15">
            <a:extLst>
              <a:ext uri="{FF2B5EF4-FFF2-40B4-BE49-F238E27FC236}">
                <a16:creationId xmlns:a16="http://schemas.microsoft.com/office/drawing/2014/main" id="{C62E2EFC-0389-09C4-3C73-30DD3DEAC84E}"/>
              </a:ext>
            </a:extLst>
          </p:cNvPr>
          <p:cNvSpPr txBox="1">
            <a:spLocks/>
          </p:cNvSpPr>
          <p:nvPr/>
        </p:nvSpPr>
        <p:spPr>
          <a:xfrm>
            <a:off x="142875" y="585225"/>
            <a:ext cx="5371976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2" name="図 1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5F9543B3-307D-DEA2-8207-2C477AA02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120" y="4241184"/>
            <a:ext cx="3206709" cy="2268829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1F0DE7E4-52F4-C41F-C098-454C17A25FD2}"/>
              </a:ext>
            </a:extLst>
          </p:cNvPr>
          <p:cNvCxnSpPr>
            <a:cxnSpLocks/>
          </p:cNvCxnSpPr>
          <p:nvPr/>
        </p:nvCxnSpPr>
        <p:spPr>
          <a:xfrm>
            <a:off x="9645650" y="5153000"/>
            <a:ext cx="22225" cy="3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9746E57-4F2D-6AA7-94F0-49EA09122389}"/>
              </a:ext>
            </a:extLst>
          </p:cNvPr>
          <p:cNvCxnSpPr>
            <a:cxnSpLocks/>
          </p:cNvCxnSpPr>
          <p:nvPr/>
        </p:nvCxnSpPr>
        <p:spPr>
          <a:xfrm flipV="1">
            <a:off x="9768692" y="5718257"/>
            <a:ext cx="0" cy="248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9116D1F-8210-77B6-B9A0-1FF4ACF09D4B}"/>
              </a:ext>
            </a:extLst>
          </p:cNvPr>
          <p:cNvCxnSpPr>
            <a:cxnSpLocks/>
          </p:cNvCxnSpPr>
          <p:nvPr/>
        </p:nvCxnSpPr>
        <p:spPr>
          <a:xfrm flipV="1">
            <a:off x="10946007" y="5349303"/>
            <a:ext cx="0" cy="267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908CD28-FEDB-A68E-DB8F-6C47D4861046}"/>
              </a:ext>
            </a:extLst>
          </p:cNvPr>
          <p:cNvCxnSpPr>
            <a:cxnSpLocks/>
          </p:cNvCxnSpPr>
          <p:nvPr/>
        </p:nvCxnSpPr>
        <p:spPr>
          <a:xfrm>
            <a:off x="11359417" y="4545759"/>
            <a:ext cx="103658" cy="28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66CBDEE-C09E-B20E-230F-BB40115533FD}"/>
              </a:ext>
            </a:extLst>
          </p:cNvPr>
          <p:cNvCxnSpPr>
            <a:cxnSpLocks/>
          </p:cNvCxnSpPr>
          <p:nvPr/>
        </p:nvCxnSpPr>
        <p:spPr>
          <a:xfrm flipV="1">
            <a:off x="9204030" y="5966727"/>
            <a:ext cx="0" cy="279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4A43348-1859-A617-6008-96A6A5B1CA2B}"/>
              </a:ext>
            </a:extLst>
          </p:cNvPr>
          <p:cNvCxnSpPr>
            <a:cxnSpLocks/>
          </p:cNvCxnSpPr>
          <p:nvPr/>
        </p:nvCxnSpPr>
        <p:spPr>
          <a:xfrm>
            <a:off x="8945632" y="5396322"/>
            <a:ext cx="0" cy="21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FD60C4-212C-51F3-70E4-E0F90DE48830}"/>
              </a:ext>
            </a:extLst>
          </p:cNvPr>
          <p:cNvSpPr txBox="1"/>
          <p:nvPr/>
        </p:nvSpPr>
        <p:spPr>
          <a:xfrm>
            <a:off x="9447755" y="4968049"/>
            <a:ext cx="641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柱（じ）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00B010-F00A-75BD-9673-416FF5A842FF}"/>
              </a:ext>
            </a:extLst>
          </p:cNvPr>
          <p:cNvSpPr txBox="1"/>
          <p:nvPr/>
        </p:nvSpPr>
        <p:spPr>
          <a:xfrm>
            <a:off x="10568963" y="5610535"/>
            <a:ext cx="7312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磯（いそ）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6057CE-6E46-B520-7709-3C0C526582B0}"/>
              </a:ext>
            </a:extLst>
          </p:cNvPr>
          <p:cNvSpPr txBox="1"/>
          <p:nvPr/>
        </p:nvSpPr>
        <p:spPr>
          <a:xfrm>
            <a:off x="11002084" y="4363288"/>
            <a:ext cx="11983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竜尾（りゅうび）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215B3D-F288-A0BB-EA0C-9C5814A10374}"/>
              </a:ext>
            </a:extLst>
          </p:cNvPr>
          <p:cNvSpPr txBox="1"/>
          <p:nvPr/>
        </p:nvSpPr>
        <p:spPr>
          <a:xfrm>
            <a:off x="8603991" y="5229926"/>
            <a:ext cx="1290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竜頭（りゅうとう）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1B98EC-F9AD-7D9B-E332-D2A243C48878}"/>
              </a:ext>
            </a:extLst>
          </p:cNvPr>
          <p:cNvSpPr txBox="1"/>
          <p:nvPr/>
        </p:nvSpPr>
        <p:spPr>
          <a:xfrm>
            <a:off x="9565455" y="5901475"/>
            <a:ext cx="6258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糸（弦）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2477193-B7C4-00C0-FCD9-91FB13E669E5}"/>
              </a:ext>
            </a:extLst>
          </p:cNvPr>
          <p:cNvSpPr txBox="1"/>
          <p:nvPr/>
        </p:nvSpPr>
        <p:spPr>
          <a:xfrm>
            <a:off x="8703334" y="6250025"/>
            <a:ext cx="12359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竜角（りゅうかく）</a:t>
            </a:r>
          </a:p>
        </p:txBody>
      </p:sp>
      <p:pic>
        <p:nvPicPr>
          <p:cNvPr id="44" name="図 4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5C7F026D-8465-4109-026B-0F9BF6A8E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687" y="1061705"/>
            <a:ext cx="2258562" cy="1598697"/>
          </a:xfrm>
          <a:prstGeom prst="rect">
            <a:avLst/>
          </a:prstGeom>
        </p:spPr>
      </p:pic>
      <p:pic>
        <p:nvPicPr>
          <p:cNvPr id="48" name="図 47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F0BFD5D-1224-63EF-1CA4-B468E236B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934" y="917286"/>
            <a:ext cx="2652634" cy="1877636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DFB3CF1-DCCC-FEB6-2412-A19226FF8A39}"/>
              </a:ext>
            </a:extLst>
          </p:cNvPr>
          <p:cNvSpPr txBox="1"/>
          <p:nvPr/>
        </p:nvSpPr>
        <p:spPr>
          <a:xfrm>
            <a:off x="6835327" y="2319516"/>
            <a:ext cx="1797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角（かく）づめ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CB2A5AA-15D9-3423-6A66-76C258AFBFAB}"/>
              </a:ext>
            </a:extLst>
          </p:cNvPr>
          <p:cNvSpPr txBox="1"/>
          <p:nvPr/>
        </p:nvSpPr>
        <p:spPr>
          <a:xfrm>
            <a:off x="8896081" y="2285995"/>
            <a:ext cx="1797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丸（まる）づめ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76B460B-79B1-DF88-6633-D42810652FB0}"/>
              </a:ext>
            </a:extLst>
          </p:cNvPr>
          <p:cNvSpPr txBox="1"/>
          <p:nvPr/>
        </p:nvSpPr>
        <p:spPr>
          <a:xfrm>
            <a:off x="8047099" y="534468"/>
            <a:ext cx="107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つめ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5"/>
          <p:cNvSpPr/>
          <p:nvPr/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16" name="Google Shape;1116;p25"/>
          <p:cNvSpPr txBox="1">
            <a:spLocks noGrp="1"/>
          </p:cNvSpPr>
          <p:nvPr>
            <p:ph idx="1"/>
          </p:nvPr>
        </p:nvSpPr>
        <p:spPr>
          <a:xfrm>
            <a:off x="319639" y="2286000"/>
            <a:ext cx="4985031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ja-JP" b="1">
                <a:latin typeface="Meiryo"/>
                <a:ea typeface="Meiryo"/>
                <a:cs typeface="Meiryo"/>
                <a:sym typeface="Meiryo"/>
              </a:rPr>
              <a:t>●</a:t>
            </a:r>
            <a:r>
              <a:rPr lang="ja-JP">
                <a:latin typeface="Meiryo"/>
                <a:ea typeface="Meiryo"/>
                <a:cs typeface="Meiryo"/>
                <a:sym typeface="Meiryo"/>
              </a:rPr>
              <a:t>さくらさくらを歌おう。</a:t>
            </a:r>
            <a:endParaRPr/>
          </a:p>
          <a:p>
            <a:pPr marL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ja-JP">
                <a:latin typeface="Meiryo"/>
                <a:ea typeface="Meiryo"/>
                <a:cs typeface="Meiryo"/>
                <a:sym typeface="Meiryo"/>
              </a:rPr>
              <a:t>●日本らしさを感じられるのはなぜな</a:t>
            </a:r>
            <a:endParaRPr/>
          </a:p>
          <a:p>
            <a:pPr marL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ja-JP">
                <a:latin typeface="Meiryo"/>
                <a:ea typeface="Meiryo"/>
                <a:cs typeface="Meiryo"/>
                <a:sym typeface="Meiryo"/>
              </a:rPr>
              <a:t>　のかを考えてみよう。</a:t>
            </a:r>
            <a:endParaRPr/>
          </a:p>
          <a:p>
            <a:pPr marL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ja-JP">
                <a:latin typeface="Meiryo"/>
                <a:ea typeface="Meiryo"/>
                <a:cs typeface="Meiryo"/>
                <a:sym typeface="Meiryo"/>
              </a:rPr>
              <a:t>●「こと」について知ろう。</a:t>
            </a:r>
            <a:endParaRPr/>
          </a:p>
          <a:p>
            <a:pPr marL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ja-JP" b="1">
                <a:latin typeface="Meiryo"/>
                <a:ea typeface="Meiryo"/>
                <a:cs typeface="Meiryo"/>
                <a:sym typeface="Meiryo"/>
              </a:rPr>
              <a:t>●「こと」の楽譜を確認しよう。</a:t>
            </a:r>
            <a:endParaRPr b="1"/>
          </a:p>
          <a:p>
            <a:pPr marL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ja-JP">
                <a:latin typeface="Meiryo"/>
                <a:ea typeface="Meiryo"/>
                <a:cs typeface="Meiryo"/>
                <a:sym typeface="Meiryo"/>
              </a:rPr>
              <a:t>●「こと」でさくらさくらを</a:t>
            </a:r>
            <a:endParaRPr/>
          </a:p>
          <a:p>
            <a:pPr marL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ja-JP">
                <a:latin typeface="Meiryo"/>
                <a:ea typeface="Meiryo"/>
                <a:cs typeface="Meiryo"/>
                <a:sym typeface="Meiryo"/>
              </a:rPr>
              <a:t>　　演奏しよう。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>
              <a:solidFill>
                <a:srgbClr val="FFFFFF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117" name="Google Shape;1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7215" y="166254"/>
            <a:ext cx="4230656" cy="63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25"/>
          <p:cNvSpPr/>
          <p:nvPr/>
        </p:nvSpPr>
        <p:spPr>
          <a:xfrm rot="10660280">
            <a:off x="10281378" y="4257291"/>
            <a:ext cx="162434" cy="914245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5"/>
          <p:cNvSpPr/>
          <p:nvPr/>
        </p:nvSpPr>
        <p:spPr>
          <a:xfrm rot="10660280">
            <a:off x="9671778" y="4257291"/>
            <a:ext cx="162434" cy="914245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5"/>
          <p:cNvSpPr/>
          <p:nvPr/>
        </p:nvSpPr>
        <p:spPr>
          <a:xfrm rot="10660280">
            <a:off x="9062178" y="4257291"/>
            <a:ext cx="162434" cy="914245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5"/>
          <p:cNvSpPr/>
          <p:nvPr/>
        </p:nvSpPr>
        <p:spPr>
          <a:xfrm rot="10660280">
            <a:off x="8452578" y="4257291"/>
            <a:ext cx="162434" cy="914245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5"/>
          <p:cNvSpPr/>
          <p:nvPr/>
        </p:nvSpPr>
        <p:spPr>
          <a:xfrm rot="10660280">
            <a:off x="7184883" y="1895091"/>
            <a:ext cx="162434" cy="914245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064;p21">
            <a:extLst>
              <a:ext uri="{FF2B5EF4-FFF2-40B4-BE49-F238E27FC236}">
                <a16:creationId xmlns:a16="http://schemas.microsoft.com/office/drawing/2014/main" id="{75036717-ACA8-6E05-F14A-E2C22B356512}"/>
              </a:ext>
            </a:extLst>
          </p:cNvPr>
          <p:cNvSpPr/>
          <p:nvPr/>
        </p:nvSpPr>
        <p:spPr>
          <a:xfrm>
            <a:off x="8502315" y="5769881"/>
            <a:ext cx="1760556" cy="8960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同じ旋律の</a:t>
            </a:r>
            <a:endParaRPr sz="2000" b="1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くりかえし</a:t>
            </a:r>
            <a:endParaRPr/>
          </a:p>
        </p:txBody>
      </p:sp>
      <p:sp>
        <p:nvSpPr>
          <p:cNvPr id="5" name="Google Shape;995;p15">
            <a:extLst>
              <a:ext uri="{FF2B5EF4-FFF2-40B4-BE49-F238E27FC236}">
                <a16:creationId xmlns:a16="http://schemas.microsoft.com/office/drawing/2014/main" id="{E2740E8F-334B-8AEB-AAE9-700B9354F005}"/>
              </a:ext>
            </a:extLst>
          </p:cNvPr>
          <p:cNvSpPr txBox="1">
            <a:spLocks/>
          </p:cNvSpPr>
          <p:nvPr/>
        </p:nvSpPr>
        <p:spPr>
          <a:xfrm>
            <a:off x="142875" y="585225"/>
            <a:ext cx="5371976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29"/>
          <p:cNvSpPr txBox="1"/>
          <p:nvPr/>
        </p:nvSpPr>
        <p:spPr>
          <a:xfrm>
            <a:off x="268146" y="385419"/>
            <a:ext cx="11655707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8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「さくらさくら」</a:t>
            </a:r>
            <a:r>
              <a:rPr lang="ja-JP" sz="38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の音階をつかって旋律をつくろう</a:t>
            </a:r>
            <a:endParaRPr sz="38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0E04B2-C552-0F5C-2C90-C2A70A68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38" y="1672846"/>
            <a:ext cx="11234815" cy="85708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FD8F729-38BE-20D7-687A-748BFE6E2A78}"/>
              </a:ext>
            </a:extLst>
          </p:cNvPr>
          <p:cNvSpPr/>
          <p:nvPr/>
        </p:nvSpPr>
        <p:spPr>
          <a:xfrm>
            <a:off x="1219200" y="3103418"/>
            <a:ext cx="10155382" cy="2715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音楽をつくるルールやリズムを提示する。</a:t>
            </a:r>
          </a:p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5"/>
          <p:cNvSpPr/>
          <p:nvPr/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7" name="Google Shape;997;p15"/>
          <p:cNvSpPr txBox="1">
            <a:spLocks noGrp="1"/>
          </p:cNvSpPr>
          <p:nvPr>
            <p:ph idx="1"/>
          </p:nvPr>
        </p:nvSpPr>
        <p:spPr>
          <a:xfrm>
            <a:off x="21326" y="2286000"/>
            <a:ext cx="5447222" cy="94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ja-JP" altLang="en-US" sz="2800"/>
              <a:t>ことの音色のとくちょうを</a:t>
            </a:r>
            <a:endParaRPr lang="en-US" altLang="ja-JP" sz="2800" dirty="0"/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ja-JP" altLang="en-US" sz="2800"/>
              <a:t>　　感じ取って聴きましょう。</a:t>
            </a:r>
            <a:endParaRPr sz="280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E2DCB97-A769-B4D1-D5CA-74AD91B80992}"/>
              </a:ext>
            </a:extLst>
          </p:cNvPr>
          <p:cNvGrpSpPr/>
          <p:nvPr/>
        </p:nvGrpSpPr>
        <p:grpSpPr>
          <a:xfrm>
            <a:off x="5722487" y="183438"/>
            <a:ext cx="3646905" cy="2311765"/>
            <a:chOff x="6387505" y="294275"/>
            <a:chExt cx="3646905" cy="2311765"/>
          </a:xfrm>
        </p:grpSpPr>
        <p:sp>
          <p:nvSpPr>
            <p:cNvPr id="1000" name="Google Shape;1000;p15"/>
            <p:cNvSpPr/>
            <p:nvPr/>
          </p:nvSpPr>
          <p:spPr>
            <a:xfrm>
              <a:off x="6387505" y="303420"/>
              <a:ext cx="3306848" cy="23026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04" name="Google Shape;1004;p15"/>
            <p:cNvSpPr txBox="1"/>
            <p:nvPr/>
          </p:nvSpPr>
          <p:spPr>
            <a:xfrm>
              <a:off x="6387505" y="294275"/>
              <a:ext cx="3306849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2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箏</a:t>
              </a:r>
              <a:endParaRPr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2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つめをはめて</a:t>
              </a:r>
              <a:endParaRPr lang="en-US" altLang="ja-JP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2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　演奏する</a:t>
              </a:r>
              <a:r>
                <a:rPr lang="ja-JP" sz="2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。</a:t>
              </a:r>
              <a:endParaRPr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05" name="Google Shape;1005;p15"/>
            <p:cNvSpPr txBox="1"/>
            <p:nvPr/>
          </p:nvSpPr>
          <p:spPr>
            <a:xfrm>
              <a:off x="6475894" y="1959709"/>
              <a:ext cx="35585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こと独奏による主題と</a:t>
              </a:r>
              <a:endParaRPr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６つの変奏曲「さくら」より</a:t>
              </a:r>
              <a:endParaRPr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" name="Google Shape;997;p15">
            <a:extLst>
              <a:ext uri="{FF2B5EF4-FFF2-40B4-BE49-F238E27FC236}">
                <a16:creationId xmlns:a16="http://schemas.microsoft.com/office/drawing/2014/main" id="{2275A838-31D9-7173-8D57-34FE29879522}"/>
              </a:ext>
            </a:extLst>
          </p:cNvPr>
          <p:cNvSpPr txBox="1">
            <a:spLocks/>
          </p:cNvSpPr>
          <p:nvPr/>
        </p:nvSpPr>
        <p:spPr>
          <a:xfrm>
            <a:off x="21326" y="3576598"/>
            <a:ext cx="5447222" cy="9467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780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ja-JP" altLang="en-US" sz="2400"/>
              <a:t>どのように音を出しているのか</a:t>
            </a:r>
            <a:endParaRPr lang="en-US" altLang="ja-JP" sz="2400" dirty="0"/>
          </a:p>
          <a:p>
            <a:pPr indent="-17780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ja-JP" altLang="en-US" sz="2400"/>
              <a:t>想像しながら聴きましょう。</a:t>
            </a:r>
            <a:endParaRPr lang="ja-JP" altLang="en-US" sz="2400" dirty="0"/>
          </a:p>
        </p:txBody>
      </p:sp>
      <p:sp>
        <p:nvSpPr>
          <p:cNvPr id="5" name="Google Shape;997;p15">
            <a:extLst>
              <a:ext uri="{FF2B5EF4-FFF2-40B4-BE49-F238E27FC236}">
                <a16:creationId xmlns:a16="http://schemas.microsoft.com/office/drawing/2014/main" id="{8FEDCF6E-D3DE-6E7C-0603-025FC6C8C024}"/>
              </a:ext>
            </a:extLst>
          </p:cNvPr>
          <p:cNvSpPr txBox="1">
            <a:spLocks/>
          </p:cNvSpPr>
          <p:nvPr/>
        </p:nvSpPr>
        <p:spPr>
          <a:xfrm>
            <a:off x="5484797" y="4707384"/>
            <a:ext cx="1939077" cy="9467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 altLang="en-US" sz="2400"/>
              <a:t>爪ではじく。</a:t>
            </a:r>
            <a:endParaRPr lang="en-US" altLang="ja-JP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 altLang="en-US" sz="2400"/>
              <a:t>弦をこする。</a:t>
            </a:r>
            <a:endParaRPr lang="en-US" altLang="ja-JP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 altLang="en-US" sz="2400"/>
              <a:t>糸を押さえる。</a:t>
            </a:r>
            <a:endParaRPr lang="ja-JP" altLang="en-US" sz="2400" dirty="0"/>
          </a:p>
        </p:txBody>
      </p:sp>
      <p:sp>
        <p:nvSpPr>
          <p:cNvPr id="6" name="Google Shape;997;p15">
            <a:extLst>
              <a:ext uri="{FF2B5EF4-FFF2-40B4-BE49-F238E27FC236}">
                <a16:creationId xmlns:a16="http://schemas.microsoft.com/office/drawing/2014/main" id="{2185C39E-2717-9FB3-CE3F-F6A2222CC464}"/>
              </a:ext>
            </a:extLst>
          </p:cNvPr>
          <p:cNvSpPr txBox="1">
            <a:spLocks/>
          </p:cNvSpPr>
          <p:nvPr/>
        </p:nvSpPr>
        <p:spPr>
          <a:xfrm>
            <a:off x="5810876" y="5818813"/>
            <a:ext cx="5447222" cy="9467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780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ja-JP" altLang="en-US" sz="2400"/>
              <a:t>いろいろな奏法で音を出している。</a:t>
            </a:r>
            <a:endParaRPr lang="ja-JP" altLang="en-US" sz="2400" dirty="0"/>
          </a:p>
        </p:txBody>
      </p:sp>
      <p:sp>
        <p:nvSpPr>
          <p:cNvPr id="10" name="Google Shape;995;p15">
            <a:extLst>
              <a:ext uri="{FF2B5EF4-FFF2-40B4-BE49-F238E27FC236}">
                <a16:creationId xmlns:a16="http://schemas.microsoft.com/office/drawing/2014/main" id="{1EB7E05C-D6AA-D060-B0F6-2ABB0D718140}"/>
              </a:ext>
            </a:extLst>
          </p:cNvPr>
          <p:cNvSpPr txBox="1">
            <a:spLocks/>
          </p:cNvSpPr>
          <p:nvPr/>
        </p:nvSpPr>
        <p:spPr>
          <a:xfrm>
            <a:off x="142874" y="585225"/>
            <a:ext cx="5325673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9" name="図 8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8C17E4D8-8344-0446-E804-FAA7A6CA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123" y="2579361"/>
            <a:ext cx="4462172" cy="3157101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773052C-7B5B-05B6-9B7E-B37EC42774F3}"/>
              </a:ext>
            </a:extLst>
          </p:cNvPr>
          <p:cNvCxnSpPr>
            <a:cxnSpLocks/>
          </p:cNvCxnSpPr>
          <p:nvPr/>
        </p:nvCxnSpPr>
        <p:spPr>
          <a:xfrm>
            <a:off x="8334375" y="4049961"/>
            <a:ext cx="76287" cy="26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21391EC-7AA8-4AC8-1645-7D6676AD728B}"/>
              </a:ext>
            </a:extLst>
          </p:cNvPr>
          <p:cNvCxnSpPr>
            <a:cxnSpLocks/>
          </p:cNvCxnSpPr>
          <p:nvPr/>
        </p:nvCxnSpPr>
        <p:spPr>
          <a:xfrm flipH="1" flipV="1">
            <a:off x="8534487" y="4707336"/>
            <a:ext cx="142788" cy="339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B2C86C0-A9FF-107D-C10F-4942B5610F87}"/>
              </a:ext>
            </a:extLst>
          </p:cNvPr>
          <p:cNvCxnSpPr>
            <a:cxnSpLocks/>
          </p:cNvCxnSpPr>
          <p:nvPr/>
        </p:nvCxnSpPr>
        <p:spPr>
          <a:xfrm flipH="1" flipV="1">
            <a:off x="9309441" y="4564629"/>
            <a:ext cx="142788" cy="339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EAC25E0-EE14-AAD7-65C1-D91A530CF753}"/>
              </a:ext>
            </a:extLst>
          </p:cNvPr>
          <p:cNvCxnSpPr>
            <a:cxnSpLocks/>
          </p:cNvCxnSpPr>
          <p:nvPr/>
        </p:nvCxnSpPr>
        <p:spPr>
          <a:xfrm>
            <a:off x="11087100" y="3009900"/>
            <a:ext cx="170998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CD070A8-7343-21EB-2DE9-4053DCDFF680}"/>
              </a:ext>
            </a:extLst>
          </p:cNvPr>
          <p:cNvCxnSpPr>
            <a:cxnSpLocks/>
          </p:cNvCxnSpPr>
          <p:nvPr/>
        </p:nvCxnSpPr>
        <p:spPr>
          <a:xfrm flipH="1" flipV="1">
            <a:off x="8109472" y="4903894"/>
            <a:ext cx="142788" cy="339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052C2691-71A4-C7A5-A124-A575735BEE2A}"/>
              </a:ext>
            </a:extLst>
          </p:cNvPr>
          <p:cNvCxnSpPr>
            <a:cxnSpLocks/>
          </p:cNvCxnSpPr>
          <p:nvPr/>
        </p:nvCxnSpPr>
        <p:spPr>
          <a:xfrm>
            <a:off x="7623096" y="4133850"/>
            <a:ext cx="76287" cy="389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9B073D1-E5F4-3A8C-DCA6-DA913098A39E}"/>
              </a:ext>
            </a:extLst>
          </p:cNvPr>
          <p:cNvSpPr txBox="1"/>
          <p:nvPr/>
        </p:nvSpPr>
        <p:spPr>
          <a:xfrm>
            <a:off x="8087897" y="3788351"/>
            <a:ext cx="89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柱（じ）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3F7CE33-F2D9-835B-DADB-906A02B635A8}"/>
              </a:ext>
            </a:extLst>
          </p:cNvPr>
          <p:cNvSpPr txBox="1"/>
          <p:nvPr/>
        </p:nvSpPr>
        <p:spPr>
          <a:xfrm>
            <a:off x="9224619" y="4855440"/>
            <a:ext cx="89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磯（いそ）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63FB903-C583-7AC9-BF4A-EEDF1544DCE1}"/>
              </a:ext>
            </a:extLst>
          </p:cNvPr>
          <p:cNvSpPr txBox="1"/>
          <p:nvPr/>
        </p:nvSpPr>
        <p:spPr>
          <a:xfrm>
            <a:off x="10500045" y="2759363"/>
            <a:ext cx="140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竜尾（りゅうび）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A06A7BD-94C6-2B39-2261-4C1E41575316}"/>
              </a:ext>
            </a:extLst>
          </p:cNvPr>
          <p:cNvSpPr txBox="1"/>
          <p:nvPr/>
        </p:nvSpPr>
        <p:spPr>
          <a:xfrm>
            <a:off x="6839755" y="3946121"/>
            <a:ext cx="1566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竜頭（りゅうとう）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04B4EC0-A962-2873-D1B5-85BBB01A4747}"/>
              </a:ext>
            </a:extLst>
          </p:cNvPr>
          <p:cNvSpPr txBox="1"/>
          <p:nvPr/>
        </p:nvSpPr>
        <p:spPr>
          <a:xfrm>
            <a:off x="8415897" y="4986245"/>
            <a:ext cx="89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糸（弦）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AADF6C2-2623-689F-D32B-56D810E5B430}"/>
              </a:ext>
            </a:extLst>
          </p:cNvPr>
          <p:cNvSpPr txBox="1"/>
          <p:nvPr/>
        </p:nvSpPr>
        <p:spPr>
          <a:xfrm>
            <a:off x="7705091" y="5239197"/>
            <a:ext cx="1690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竜角（りゅうかく）</a:t>
            </a:r>
          </a:p>
        </p:txBody>
      </p:sp>
    </p:spTree>
    <p:extLst>
      <p:ext uri="{BB962C8B-B14F-4D97-AF65-F5344CB8AC3E}">
        <p14:creationId xmlns:p14="http://schemas.microsoft.com/office/powerpoint/2010/main" val="223267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5"/>
          <p:cNvSpPr/>
          <p:nvPr/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7" name="Google Shape;997;p15"/>
          <p:cNvSpPr txBox="1">
            <a:spLocks noGrp="1"/>
          </p:cNvSpPr>
          <p:nvPr>
            <p:ph idx="1"/>
          </p:nvPr>
        </p:nvSpPr>
        <p:spPr>
          <a:xfrm>
            <a:off x="21326" y="2286000"/>
            <a:ext cx="5174700" cy="94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ja-JP" sz="2800"/>
              <a:t>三味線と三線の音色の違いを</a:t>
            </a:r>
            <a:endParaRPr lang="en-US" altLang="ja-JP" sz="2800" dirty="0"/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ja-JP" altLang="en-US" sz="2800"/>
              <a:t>比べてみましょう。</a:t>
            </a:r>
            <a:endParaRPr sz="2800" dirty="0"/>
          </a:p>
        </p:txBody>
      </p:sp>
      <p:sp>
        <p:nvSpPr>
          <p:cNvPr id="999" name="Google Shape;999;p15"/>
          <p:cNvSpPr/>
          <p:nvPr/>
        </p:nvSpPr>
        <p:spPr>
          <a:xfrm>
            <a:off x="9583348" y="321732"/>
            <a:ext cx="2286920" cy="2717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0" name="Google Shape;1000;p15"/>
          <p:cNvSpPr/>
          <p:nvPr/>
        </p:nvSpPr>
        <p:spPr>
          <a:xfrm>
            <a:off x="6387505" y="4192299"/>
            <a:ext cx="2649074" cy="23026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2" name="Google Shape;1002;p15"/>
          <p:cNvSpPr txBox="1"/>
          <p:nvPr/>
        </p:nvSpPr>
        <p:spPr>
          <a:xfrm>
            <a:off x="9537045" y="585216"/>
            <a:ext cx="24657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三味線</a:t>
            </a:r>
            <a:endParaRPr sz="2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3本の糸</a:t>
            </a:r>
            <a:endParaRPr sz="2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バチ</a:t>
            </a:r>
            <a:r>
              <a:rPr lang="ja-JP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で音を出す。</a:t>
            </a:r>
            <a:endParaRPr sz="1600" dirty="0"/>
          </a:p>
        </p:txBody>
      </p:sp>
      <p:sp>
        <p:nvSpPr>
          <p:cNvPr id="1003" name="Google Shape;1003;p15"/>
          <p:cNvSpPr txBox="1"/>
          <p:nvPr/>
        </p:nvSpPr>
        <p:spPr>
          <a:xfrm>
            <a:off x="9658873" y="2159156"/>
            <a:ext cx="21358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津軽じょんから節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青森県民謡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4" name="Google Shape;1004;p15"/>
          <p:cNvSpPr txBox="1"/>
          <p:nvPr/>
        </p:nvSpPr>
        <p:spPr>
          <a:xfrm>
            <a:off x="6428522" y="4251960"/>
            <a:ext cx="330684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三線</a:t>
            </a:r>
            <a:endParaRPr sz="2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チミで音を出す。</a:t>
            </a:r>
            <a:endParaRPr sz="2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5" name="Google Shape;1005;p15"/>
          <p:cNvSpPr txBox="1"/>
          <p:nvPr/>
        </p:nvSpPr>
        <p:spPr>
          <a:xfrm>
            <a:off x="6475894" y="5848588"/>
            <a:ext cx="35585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てぃんさぐぬ花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沖縄県民謡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" name="Google Shape;995;p15">
            <a:extLst>
              <a:ext uri="{FF2B5EF4-FFF2-40B4-BE49-F238E27FC236}">
                <a16:creationId xmlns:a16="http://schemas.microsoft.com/office/drawing/2014/main" id="{DACF1486-724F-6773-1321-B67AB93D6315}"/>
              </a:ext>
            </a:extLst>
          </p:cNvPr>
          <p:cNvSpPr txBox="1">
            <a:spLocks/>
          </p:cNvSpPr>
          <p:nvPr/>
        </p:nvSpPr>
        <p:spPr>
          <a:xfrm>
            <a:off x="142875" y="585225"/>
            <a:ext cx="5371976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5" name="図 4" descr="ギターの絵&#10;&#10;自動的に生成された説明">
            <a:extLst>
              <a:ext uri="{FF2B5EF4-FFF2-40B4-BE49-F238E27FC236}">
                <a16:creationId xmlns:a16="http://schemas.microsoft.com/office/drawing/2014/main" id="{9E593150-A78D-CD64-1A00-A82A3BF79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392" y="126029"/>
            <a:ext cx="3917791" cy="3917791"/>
          </a:xfrm>
          <a:prstGeom prst="rect">
            <a:avLst/>
          </a:prstGeom>
        </p:spPr>
      </p:pic>
      <p:pic>
        <p:nvPicPr>
          <p:cNvPr id="8" name="図 7" descr="ギターを弾いているイラスト&#10;&#10;中程度の精度で自動的に生成された説明">
            <a:extLst>
              <a:ext uri="{FF2B5EF4-FFF2-40B4-BE49-F238E27FC236}">
                <a16:creationId xmlns:a16="http://schemas.microsoft.com/office/drawing/2014/main" id="{362BA264-705B-2511-4DB0-B8C421879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911" y="2940209"/>
            <a:ext cx="3917791" cy="3917791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61F9FF2-77D4-7712-F384-61E1FFCE5CCD}"/>
              </a:ext>
            </a:extLst>
          </p:cNvPr>
          <p:cNvCxnSpPr>
            <a:cxnSpLocks/>
          </p:cNvCxnSpPr>
          <p:nvPr/>
        </p:nvCxnSpPr>
        <p:spPr>
          <a:xfrm flipH="1">
            <a:off x="10755086" y="4400550"/>
            <a:ext cx="382814" cy="14242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E245C6-E671-E08F-6120-4C3AFECCCFF3}"/>
              </a:ext>
            </a:extLst>
          </p:cNvPr>
          <p:cNvSpPr txBox="1"/>
          <p:nvPr/>
        </p:nvSpPr>
        <p:spPr>
          <a:xfrm>
            <a:off x="11109645" y="4247330"/>
            <a:ext cx="89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チル（弦）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BCEDB2-5799-E57C-6710-7B8057A76188}"/>
              </a:ext>
            </a:extLst>
          </p:cNvPr>
          <p:cNvSpPr txBox="1"/>
          <p:nvPr/>
        </p:nvSpPr>
        <p:spPr>
          <a:xfrm>
            <a:off x="9342437" y="5890400"/>
            <a:ext cx="1138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チミ（つめ）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2DD525-F2D5-1572-FF8F-9142E7EDBAB7}"/>
              </a:ext>
            </a:extLst>
          </p:cNvPr>
          <p:cNvSpPr txBox="1"/>
          <p:nvPr/>
        </p:nvSpPr>
        <p:spPr>
          <a:xfrm>
            <a:off x="7808562" y="1372520"/>
            <a:ext cx="89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糸（弦）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8356B89-DE17-B0D5-8656-2A57C958D903}"/>
              </a:ext>
            </a:extLst>
          </p:cNvPr>
          <p:cNvCxnSpPr>
            <a:cxnSpLocks/>
          </p:cNvCxnSpPr>
          <p:nvPr/>
        </p:nvCxnSpPr>
        <p:spPr>
          <a:xfrm flipH="1">
            <a:off x="7488191" y="1562919"/>
            <a:ext cx="382814" cy="14242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7297BF-BE81-FB06-C330-766795844809}"/>
              </a:ext>
            </a:extLst>
          </p:cNvPr>
          <p:cNvSpPr txBox="1"/>
          <p:nvPr/>
        </p:nvSpPr>
        <p:spPr>
          <a:xfrm>
            <a:off x="6583148" y="2897684"/>
            <a:ext cx="565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ばち</a:t>
            </a:r>
          </a:p>
        </p:txBody>
      </p:sp>
    </p:spTree>
    <p:extLst>
      <p:ext uri="{BB962C8B-B14F-4D97-AF65-F5344CB8AC3E}">
        <p14:creationId xmlns:p14="http://schemas.microsoft.com/office/powerpoint/2010/main" val="267548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6"/>
          <p:cNvSpPr txBox="1">
            <a:spLocks noGrp="1"/>
          </p:cNvSpPr>
          <p:nvPr>
            <p:ph idx="1"/>
          </p:nvPr>
        </p:nvSpPr>
        <p:spPr>
          <a:xfrm>
            <a:off x="5755375" y="237850"/>
            <a:ext cx="60768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730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●さくらさくらを歌おう。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●日本らしさを感じられるのはなぜなのか。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●「こと」について知ろう。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●「こと」の楽譜を確認しよう。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●「こと」でさくらさくらを演奏しよう。</a:t>
            </a:r>
            <a:endParaRPr sz="2162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</p:txBody>
      </p:sp>
      <p:sp>
        <p:nvSpPr>
          <p:cNvPr id="1012" name="Google Shape;1012;p16"/>
          <p:cNvSpPr txBox="1"/>
          <p:nvPr/>
        </p:nvSpPr>
        <p:spPr>
          <a:xfrm>
            <a:off x="1026613" y="2517669"/>
            <a:ext cx="86346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さくら　さくら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野山も里も　見わたすかぎり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かすみか雲か　朝日ににおう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さくら　さくら　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花ざかり</a:t>
            </a:r>
            <a:endParaRPr dirty="0"/>
          </a:p>
        </p:txBody>
      </p:sp>
      <p:sp>
        <p:nvSpPr>
          <p:cNvPr id="4" name="Google Shape;995;p15">
            <a:extLst>
              <a:ext uri="{FF2B5EF4-FFF2-40B4-BE49-F238E27FC236}">
                <a16:creationId xmlns:a16="http://schemas.microsoft.com/office/drawing/2014/main" id="{FB5D839A-D383-0BDE-2767-CD65F2CB5463}"/>
              </a:ext>
            </a:extLst>
          </p:cNvPr>
          <p:cNvSpPr txBox="1">
            <a:spLocks/>
          </p:cNvSpPr>
          <p:nvPr/>
        </p:nvSpPr>
        <p:spPr>
          <a:xfrm>
            <a:off x="142875" y="585225"/>
            <a:ext cx="5371976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7"/>
          <p:cNvSpPr txBox="1">
            <a:spLocks noGrp="1"/>
          </p:cNvSpPr>
          <p:nvPr>
            <p:ph idx="1"/>
          </p:nvPr>
        </p:nvSpPr>
        <p:spPr>
          <a:xfrm>
            <a:off x="5755375" y="237850"/>
            <a:ext cx="60768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730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62"/>
              <a:buChar char=" "/>
            </a:pPr>
            <a:r>
              <a:rPr lang="ja-JP" sz="2162" b="1"/>
              <a:t>●さくらさくらを歌おう。</a:t>
            </a:r>
            <a:endParaRPr sz="2162" b="1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●日本らしさを感じられるのはなぜなのか。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●「こと」について知ろう。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●「こと」の楽譜を確認しよう。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●「こと」でさくらさくらを演奏しよう。</a:t>
            </a:r>
            <a:endParaRPr sz="2162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</p:txBody>
      </p:sp>
      <p:sp>
        <p:nvSpPr>
          <p:cNvPr id="1018" name="Google Shape;1018;p17"/>
          <p:cNvSpPr txBox="1"/>
          <p:nvPr/>
        </p:nvSpPr>
        <p:spPr>
          <a:xfrm>
            <a:off x="424492" y="2495005"/>
            <a:ext cx="999308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ララシ　ララシ</a:t>
            </a:r>
            <a:endParaRPr sz="4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ラシドシラシラファ　ミドミファミミドシ</a:t>
            </a:r>
            <a:endParaRPr sz="4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ラシドシラシラファ　ミドミファミミドシ</a:t>
            </a:r>
            <a:endParaRPr sz="4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ララシ　ララシ</a:t>
            </a:r>
            <a:endParaRPr sz="4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ミファシラファミ</a:t>
            </a:r>
            <a:endParaRPr/>
          </a:p>
        </p:txBody>
      </p:sp>
      <p:sp>
        <p:nvSpPr>
          <p:cNvPr id="1019" name="Google Shape;1019;p17"/>
          <p:cNvSpPr/>
          <p:nvPr/>
        </p:nvSpPr>
        <p:spPr>
          <a:xfrm>
            <a:off x="10215156" y="3183976"/>
            <a:ext cx="1724296" cy="8960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同じ旋律の</a:t>
            </a:r>
            <a:endParaRPr sz="2000" b="1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くりかえし</a:t>
            </a:r>
            <a:endParaRPr/>
          </a:p>
        </p:txBody>
      </p:sp>
      <p:sp>
        <p:nvSpPr>
          <p:cNvPr id="2" name="Google Shape;995;p15">
            <a:extLst>
              <a:ext uri="{FF2B5EF4-FFF2-40B4-BE49-F238E27FC236}">
                <a16:creationId xmlns:a16="http://schemas.microsoft.com/office/drawing/2014/main" id="{367200E6-F1E0-58A6-2CCA-947CFEFA4405}"/>
              </a:ext>
            </a:extLst>
          </p:cNvPr>
          <p:cNvSpPr txBox="1">
            <a:spLocks/>
          </p:cNvSpPr>
          <p:nvPr/>
        </p:nvSpPr>
        <p:spPr>
          <a:xfrm>
            <a:off x="142875" y="585225"/>
            <a:ext cx="5371976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Google Shape;1029;p18">
            <a:extLst>
              <a:ext uri="{FF2B5EF4-FFF2-40B4-BE49-F238E27FC236}">
                <a16:creationId xmlns:a16="http://schemas.microsoft.com/office/drawing/2014/main" id="{12F5EC65-B715-75D1-5EEE-D1DD260EA79D}"/>
              </a:ext>
            </a:extLst>
          </p:cNvPr>
          <p:cNvSpPr/>
          <p:nvPr/>
        </p:nvSpPr>
        <p:spPr>
          <a:xfrm>
            <a:off x="4153989" y="4297680"/>
            <a:ext cx="1894114" cy="5478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はじめの旋律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8"/>
          <p:cNvSpPr txBox="1">
            <a:spLocks noGrp="1"/>
          </p:cNvSpPr>
          <p:nvPr>
            <p:ph idx="1"/>
          </p:nvPr>
        </p:nvSpPr>
        <p:spPr>
          <a:xfrm>
            <a:off x="5755375" y="237850"/>
            <a:ext cx="60768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730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62"/>
              <a:buChar char=" "/>
            </a:pPr>
            <a:r>
              <a:rPr lang="ja-JP" sz="2162" b="1"/>
              <a:t>●さくらさくらを歌おう。</a:t>
            </a:r>
            <a:endParaRPr sz="2162" b="1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●日本らしさを感じられるのはなぜなのか。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●「こと」について知ろう。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●「こと」の楽譜を確認しよう。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●「こと」でさくらさくらを演奏しよう。</a:t>
            </a:r>
            <a:endParaRPr sz="2162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</p:txBody>
      </p:sp>
      <p:sp>
        <p:nvSpPr>
          <p:cNvPr id="1027" name="Google Shape;1027;p18"/>
          <p:cNvSpPr txBox="1"/>
          <p:nvPr/>
        </p:nvSpPr>
        <p:spPr>
          <a:xfrm>
            <a:off x="424492" y="2495004"/>
            <a:ext cx="999308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　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シドシ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　ミドミファミミドシ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シドシ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　ミドミファミミドシ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　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ミファシ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ファミ</a:t>
            </a:r>
            <a:endParaRPr dirty="0"/>
          </a:p>
        </p:txBody>
      </p:sp>
      <p:sp>
        <p:nvSpPr>
          <p:cNvPr id="1028" name="Google Shape;1028;p18"/>
          <p:cNvSpPr/>
          <p:nvPr/>
        </p:nvSpPr>
        <p:spPr>
          <a:xfrm>
            <a:off x="10215156" y="3183976"/>
            <a:ext cx="1724296" cy="8960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同じ旋律の</a:t>
            </a:r>
            <a:endParaRPr sz="2000" b="1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くりかえし</a:t>
            </a:r>
            <a:endParaRPr/>
          </a:p>
        </p:txBody>
      </p:sp>
      <p:sp>
        <p:nvSpPr>
          <p:cNvPr id="1029" name="Google Shape;1029;p18"/>
          <p:cNvSpPr/>
          <p:nvPr/>
        </p:nvSpPr>
        <p:spPr>
          <a:xfrm>
            <a:off x="4153989" y="4297680"/>
            <a:ext cx="1894114" cy="5478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はじめの旋律</a:t>
            </a:r>
            <a:endParaRPr/>
          </a:p>
        </p:txBody>
      </p:sp>
      <p:sp>
        <p:nvSpPr>
          <p:cNvPr id="1030" name="Google Shape;1030;p18"/>
          <p:cNvSpPr txBox="1"/>
          <p:nvPr/>
        </p:nvSpPr>
        <p:spPr>
          <a:xfrm>
            <a:off x="426745" y="1946425"/>
            <a:ext cx="50881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①使われている音を調べよう。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031" name="Google Shape;1031;p18"/>
          <p:cNvSpPr txBox="1"/>
          <p:nvPr/>
        </p:nvSpPr>
        <p:spPr>
          <a:xfrm>
            <a:off x="4327046" y="5665103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endParaRPr/>
          </a:p>
        </p:txBody>
      </p:sp>
      <p:sp>
        <p:nvSpPr>
          <p:cNvPr id="2" name="Google Shape;995;p15">
            <a:extLst>
              <a:ext uri="{FF2B5EF4-FFF2-40B4-BE49-F238E27FC236}">
                <a16:creationId xmlns:a16="http://schemas.microsoft.com/office/drawing/2014/main" id="{40C98768-3462-F99B-C509-8C4D9C0B5239}"/>
              </a:ext>
            </a:extLst>
          </p:cNvPr>
          <p:cNvSpPr txBox="1">
            <a:spLocks/>
          </p:cNvSpPr>
          <p:nvPr/>
        </p:nvSpPr>
        <p:spPr>
          <a:xfrm>
            <a:off x="142875" y="585225"/>
            <a:ext cx="5371976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9"/>
          <p:cNvSpPr txBox="1">
            <a:spLocks noGrp="1"/>
          </p:cNvSpPr>
          <p:nvPr>
            <p:ph idx="1"/>
          </p:nvPr>
        </p:nvSpPr>
        <p:spPr>
          <a:xfrm>
            <a:off x="5755375" y="237850"/>
            <a:ext cx="60768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730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62"/>
              <a:buChar char=" "/>
            </a:pPr>
            <a:r>
              <a:rPr lang="ja-JP" sz="2162" b="1"/>
              <a:t>●さくらさくらを歌おう。</a:t>
            </a:r>
            <a:endParaRPr sz="2162" b="1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●日本らしさを感じられるのはなぜなのか。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●「こと」について知ろう。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●「こと」の楽譜を確認しよう。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●「こと」でさくらさくらを演奏しよう。</a:t>
            </a:r>
            <a:endParaRPr sz="2162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</p:txBody>
      </p:sp>
      <p:sp>
        <p:nvSpPr>
          <p:cNvPr id="1038" name="Google Shape;1038;p19"/>
          <p:cNvSpPr txBox="1"/>
          <p:nvPr/>
        </p:nvSpPr>
        <p:spPr>
          <a:xfrm>
            <a:off x="424492" y="2495004"/>
            <a:ext cx="999308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　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 sz="4000" dirty="0">
              <a:solidFill>
                <a:srgbClr val="00B05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　ミドミファミミド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 sz="4000" dirty="0">
              <a:solidFill>
                <a:srgbClr val="00B05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alt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　ミドミファミミド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 sz="4000" dirty="0">
              <a:solidFill>
                <a:srgbClr val="00B05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　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 sz="4000" dirty="0">
              <a:solidFill>
                <a:srgbClr val="00B05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ミファ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ファミ</a:t>
            </a:r>
            <a:endParaRPr dirty="0"/>
          </a:p>
        </p:txBody>
      </p:sp>
      <p:sp>
        <p:nvSpPr>
          <p:cNvPr id="1039" name="Google Shape;1039;p19"/>
          <p:cNvSpPr/>
          <p:nvPr/>
        </p:nvSpPr>
        <p:spPr>
          <a:xfrm>
            <a:off x="10215156" y="3183976"/>
            <a:ext cx="1724296" cy="8960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同じ旋律の</a:t>
            </a:r>
            <a:endParaRPr sz="2000" b="1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くりかえし</a:t>
            </a:r>
            <a:endParaRPr/>
          </a:p>
        </p:txBody>
      </p:sp>
      <p:sp>
        <p:nvSpPr>
          <p:cNvPr id="1040" name="Google Shape;1040;p19"/>
          <p:cNvSpPr/>
          <p:nvPr/>
        </p:nvSpPr>
        <p:spPr>
          <a:xfrm>
            <a:off x="4153989" y="4297680"/>
            <a:ext cx="1894114" cy="5478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はじめの旋律</a:t>
            </a:r>
            <a:endParaRPr/>
          </a:p>
        </p:txBody>
      </p:sp>
      <p:sp>
        <p:nvSpPr>
          <p:cNvPr id="1042" name="Google Shape;1042;p19"/>
          <p:cNvSpPr txBox="1"/>
          <p:nvPr/>
        </p:nvSpPr>
        <p:spPr>
          <a:xfrm>
            <a:off x="4327046" y="5665103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endParaRPr/>
          </a:p>
        </p:txBody>
      </p:sp>
      <p:sp>
        <p:nvSpPr>
          <p:cNvPr id="1043" name="Google Shape;1043;p19"/>
          <p:cNvSpPr txBox="1"/>
          <p:nvPr/>
        </p:nvSpPr>
        <p:spPr>
          <a:xfrm>
            <a:off x="5594193" y="5665103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4" name="Google Shape;1030;p18">
            <a:extLst>
              <a:ext uri="{FF2B5EF4-FFF2-40B4-BE49-F238E27FC236}">
                <a16:creationId xmlns:a16="http://schemas.microsoft.com/office/drawing/2014/main" id="{CF4DF3CB-FEA0-CD75-DB21-76D7511E0453}"/>
              </a:ext>
            </a:extLst>
          </p:cNvPr>
          <p:cNvSpPr txBox="1"/>
          <p:nvPr/>
        </p:nvSpPr>
        <p:spPr>
          <a:xfrm>
            <a:off x="426745" y="1946425"/>
            <a:ext cx="50881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①使われている音を調べよう。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Google Shape;995;p15">
            <a:extLst>
              <a:ext uri="{FF2B5EF4-FFF2-40B4-BE49-F238E27FC236}">
                <a16:creationId xmlns:a16="http://schemas.microsoft.com/office/drawing/2014/main" id="{013A53BB-72B7-510D-A3D2-C40F7E74FD01}"/>
              </a:ext>
            </a:extLst>
          </p:cNvPr>
          <p:cNvSpPr txBox="1">
            <a:spLocks/>
          </p:cNvSpPr>
          <p:nvPr/>
        </p:nvSpPr>
        <p:spPr>
          <a:xfrm>
            <a:off x="142875" y="585225"/>
            <a:ext cx="5371976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20"/>
          <p:cNvSpPr txBox="1">
            <a:spLocks noGrp="1"/>
          </p:cNvSpPr>
          <p:nvPr>
            <p:ph idx="1"/>
          </p:nvPr>
        </p:nvSpPr>
        <p:spPr>
          <a:xfrm>
            <a:off x="5755375" y="237850"/>
            <a:ext cx="60768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730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62"/>
              <a:buChar char=" "/>
            </a:pPr>
            <a:r>
              <a:rPr lang="ja-JP" sz="2162" b="1"/>
              <a:t>●さくらさくらを歌おう。</a:t>
            </a:r>
            <a:endParaRPr sz="2162" b="1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●日本らしさを感じられるのはなぜなのか。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●「こと」について知ろう。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●「こと」の楽譜を確認しよう。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●「こと」でさくらさくらを演奏しよう。</a:t>
            </a:r>
            <a:endParaRPr sz="2162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</p:txBody>
      </p:sp>
      <p:sp>
        <p:nvSpPr>
          <p:cNvPr id="1050" name="Google Shape;1050;p20"/>
          <p:cNvSpPr txBox="1"/>
          <p:nvPr/>
        </p:nvSpPr>
        <p:spPr>
          <a:xfrm>
            <a:off x="424492" y="2495004"/>
            <a:ext cx="999308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ララシ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　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ララシ</a:t>
            </a:r>
            <a:endParaRPr sz="400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ラシ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シラシラ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　ミ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ミファミミ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 sz="40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ラシ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シラシラ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　ミ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ミファミミ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 sz="40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ララシ　ララシ</a:t>
            </a:r>
            <a:endParaRPr sz="400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ミファ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シラ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ファミ</a:t>
            </a:r>
            <a:endParaRPr/>
          </a:p>
        </p:txBody>
      </p:sp>
      <p:sp>
        <p:nvSpPr>
          <p:cNvPr id="1051" name="Google Shape;1051;p20"/>
          <p:cNvSpPr/>
          <p:nvPr/>
        </p:nvSpPr>
        <p:spPr>
          <a:xfrm>
            <a:off x="10215156" y="3183976"/>
            <a:ext cx="1724296" cy="8960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同じ旋律の</a:t>
            </a:r>
            <a:endParaRPr sz="2000" b="1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くりかえし</a:t>
            </a:r>
            <a:endParaRPr/>
          </a:p>
        </p:txBody>
      </p:sp>
      <p:sp>
        <p:nvSpPr>
          <p:cNvPr id="1052" name="Google Shape;1052;p20"/>
          <p:cNvSpPr/>
          <p:nvPr/>
        </p:nvSpPr>
        <p:spPr>
          <a:xfrm>
            <a:off x="4153989" y="4297680"/>
            <a:ext cx="1894114" cy="5478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はじめの旋律</a:t>
            </a:r>
            <a:endParaRPr/>
          </a:p>
        </p:txBody>
      </p:sp>
      <p:sp>
        <p:nvSpPr>
          <p:cNvPr id="1054" name="Google Shape;1054;p20"/>
          <p:cNvSpPr txBox="1"/>
          <p:nvPr/>
        </p:nvSpPr>
        <p:spPr>
          <a:xfrm>
            <a:off x="4327046" y="5665103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endParaRPr/>
          </a:p>
        </p:txBody>
      </p:sp>
      <p:sp>
        <p:nvSpPr>
          <p:cNvPr id="1055" name="Google Shape;1055;p20"/>
          <p:cNvSpPr txBox="1"/>
          <p:nvPr/>
        </p:nvSpPr>
        <p:spPr>
          <a:xfrm>
            <a:off x="5594193" y="5665103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/>
          </a:p>
        </p:txBody>
      </p:sp>
      <p:sp>
        <p:nvSpPr>
          <p:cNvPr id="1056" name="Google Shape;1056;p20"/>
          <p:cNvSpPr txBox="1"/>
          <p:nvPr/>
        </p:nvSpPr>
        <p:spPr>
          <a:xfrm>
            <a:off x="6861340" y="5693574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endParaRPr/>
          </a:p>
        </p:txBody>
      </p:sp>
      <p:sp>
        <p:nvSpPr>
          <p:cNvPr id="4" name="Google Shape;1030;p18">
            <a:extLst>
              <a:ext uri="{FF2B5EF4-FFF2-40B4-BE49-F238E27FC236}">
                <a16:creationId xmlns:a16="http://schemas.microsoft.com/office/drawing/2014/main" id="{59DE81BB-1819-F1B3-DDBE-93B39E90257C}"/>
              </a:ext>
            </a:extLst>
          </p:cNvPr>
          <p:cNvSpPr txBox="1"/>
          <p:nvPr/>
        </p:nvSpPr>
        <p:spPr>
          <a:xfrm>
            <a:off x="426745" y="1946425"/>
            <a:ext cx="50881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①使われている音を調べよう。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Google Shape;995;p15">
            <a:extLst>
              <a:ext uri="{FF2B5EF4-FFF2-40B4-BE49-F238E27FC236}">
                <a16:creationId xmlns:a16="http://schemas.microsoft.com/office/drawing/2014/main" id="{574E154F-8F71-3F4D-4600-DB160DE3BD0D}"/>
              </a:ext>
            </a:extLst>
          </p:cNvPr>
          <p:cNvSpPr txBox="1">
            <a:spLocks/>
          </p:cNvSpPr>
          <p:nvPr/>
        </p:nvSpPr>
        <p:spPr>
          <a:xfrm>
            <a:off x="142875" y="585225"/>
            <a:ext cx="5371976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21"/>
          <p:cNvSpPr txBox="1">
            <a:spLocks noGrp="1"/>
          </p:cNvSpPr>
          <p:nvPr>
            <p:ph idx="1"/>
          </p:nvPr>
        </p:nvSpPr>
        <p:spPr>
          <a:xfrm>
            <a:off x="5755375" y="237850"/>
            <a:ext cx="60768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730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62"/>
              <a:buChar char=" "/>
            </a:pPr>
            <a:r>
              <a:rPr lang="ja-JP" sz="2162" b="1"/>
              <a:t>●さくらさくらを歌おう。</a:t>
            </a:r>
            <a:endParaRPr sz="2162" b="1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●日本らしさを感じられるのはなぜなのか。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●「こと」について知ろう。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●「こと」の楽譜を確認しよう。</a:t>
            </a:r>
            <a:endParaRPr sz="2162"/>
          </a:p>
          <a:p>
            <a:pPr marL="91440" lvl="0" indent="-13730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62"/>
              <a:buChar char=" "/>
            </a:pPr>
            <a:r>
              <a:rPr lang="ja-JP" sz="2162"/>
              <a:t>●「こと」でさくらさくらを演奏しよう。</a:t>
            </a:r>
            <a:endParaRPr sz="2162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100"/>
          </a:p>
        </p:txBody>
      </p:sp>
      <p:sp>
        <p:nvSpPr>
          <p:cNvPr id="1063" name="Google Shape;1063;p21"/>
          <p:cNvSpPr txBox="1"/>
          <p:nvPr/>
        </p:nvSpPr>
        <p:spPr>
          <a:xfrm>
            <a:off x="424492" y="2495004"/>
            <a:ext cx="999308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ララシ　ララシ</a:t>
            </a:r>
            <a:endParaRPr sz="40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ラシドシラシラ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　ミ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ミミ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ドシ</a:t>
            </a:r>
            <a:endParaRPr sz="40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ラシドシラシラ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　ミ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ミミ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ドシ</a:t>
            </a:r>
            <a:endParaRPr sz="40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ララシ　ララシ</a:t>
            </a:r>
            <a:endParaRPr sz="40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</a:t>
            </a:r>
            <a:r>
              <a:rPr lang="ja-JP" sz="4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シラ</a:t>
            </a:r>
            <a:r>
              <a:rPr lang="ja-JP" sz="4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</a:t>
            </a:r>
            <a:r>
              <a:rPr lang="ja-JP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ミ</a:t>
            </a:r>
            <a:endParaRPr dirty="0"/>
          </a:p>
        </p:txBody>
      </p:sp>
      <p:sp>
        <p:nvSpPr>
          <p:cNvPr id="1064" name="Google Shape;1064;p21"/>
          <p:cNvSpPr/>
          <p:nvPr/>
        </p:nvSpPr>
        <p:spPr>
          <a:xfrm>
            <a:off x="10215156" y="3183976"/>
            <a:ext cx="1724296" cy="8960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同じ旋律の</a:t>
            </a:r>
            <a:endParaRPr sz="2000" b="1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くりかえし</a:t>
            </a:r>
            <a:endParaRPr/>
          </a:p>
        </p:txBody>
      </p:sp>
      <p:sp>
        <p:nvSpPr>
          <p:cNvPr id="1065" name="Google Shape;1065;p21"/>
          <p:cNvSpPr/>
          <p:nvPr/>
        </p:nvSpPr>
        <p:spPr>
          <a:xfrm>
            <a:off x="4153989" y="4297680"/>
            <a:ext cx="1894114" cy="5478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はじめの旋律</a:t>
            </a:r>
            <a:endParaRPr/>
          </a:p>
        </p:txBody>
      </p:sp>
      <p:sp>
        <p:nvSpPr>
          <p:cNvPr id="1067" name="Google Shape;1067;p21"/>
          <p:cNvSpPr txBox="1"/>
          <p:nvPr/>
        </p:nvSpPr>
        <p:spPr>
          <a:xfrm>
            <a:off x="4327046" y="5665103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ラ</a:t>
            </a:r>
            <a:endParaRPr/>
          </a:p>
        </p:txBody>
      </p:sp>
      <p:sp>
        <p:nvSpPr>
          <p:cNvPr id="1068" name="Google Shape;1068;p21"/>
          <p:cNvSpPr txBox="1"/>
          <p:nvPr/>
        </p:nvSpPr>
        <p:spPr>
          <a:xfrm>
            <a:off x="5594193" y="5665103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シ</a:t>
            </a:r>
            <a:endParaRPr/>
          </a:p>
        </p:txBody>
      </p:sp>
      <p:sp>
        <p:nvSpPr>
          <p:cNvPr id="1069" name="Google Shape;1069;p21"/>
          <p:cNvSpPr txBox="1"/>
          <p:nvPr/>
        </p:nvSpPr>
        <p:spPr>
          <a:xfrm>
            <a:off x="6861340" y="5693574"/>
            <a:ext cx="14043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ド</a:t>
            </a:r>
            <a:endParaRPr/>
          </a:p>
        </p:txBody>
      </p:sp>
      <p:sp>
        <p:nvSpPr>
          <p:cNvPr id="1070" name="Google Shape;1070;p21"/>
          <p:cNvSpPr txBox="1"/>
          <p:nvPr/>
        </p:nvSpPr>
        <p:spPr>
          <a:xfrm>
            <a:off x="2191269" y="5665103"/>
            <a:ext cx="209334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ファ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4" name="Google Shape;1030;p18">
            <a:extLst>
              <a:ext uri="{FF2B5EF4-FFF2-40B4-BE49-F238E27FC236}">
                <a16:creationId xmlns:a16="http://schemas.microsoft.com/office/drawing/2014/main" id="{8B52D5B7-650D-7425-001C-D2BDD7BDB236}"/>
              </a:ext>
            </a:extLst>
          </p:cNvPr>
          <p:cNvSpPr txBox="1"/>
          <p:nvPr/>
        </p:nvSpPr>
        <p:spPr>
          <a:xfrm>
            <a:off x="426745" y="1946425"/>
            <a:ext cx="50881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①使われている音を調べよう。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Google Shape;995;p15">
            <a:extLst>
              <a:ext uri="{FF2B5EF4-FFF2-40B4-BE49-F238E27FC236}">
                <a16:creationId xmlns:a16="http://schemas.microsoft.com/office/drawing/2014/main" id="{055F423E-D036-F63B-539E-F37C30CEC366}"/>
              </a:ext>
            </a:extLst>
          </p:cNvPr>
          <p:cNvSpPr txBox="1">
            <a:spLocks/>
          </p:cNvSpPr>
          <p:nvPr/>
        </p:nvSpPr>
        <p:spPr>
          <a:xfrm>
            <a:off x="142875" y="585225"/>
            <a:ext cx="5371976" cy="149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ja-JP" altLang="en-US" b="1">
                <a:solidFill>
                  <a:srgbClr val="FF0000"/>
                </a:solidFill>
              </a:rPr>
              <a:t>日本の楽器に</a:t>
            </a:r>
            <a:br>
              <a:rPr lang="ja-JP" altLang="en-US" b="1">
                <a:solidFill>
                  <a:srgbClr val="FF0000"/>
                </a:solidFill>
              </a:rPr>
            </a:br>
            <a:r>
              <a:rPr lang="ja-JP" altLang="en-US" b="1">
                <a:solidFill>
                  <a:srgbClr val="FF0000"/>
                </a:solidFill>
              </a:rPr>
              <a:t>親しみましょう。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ンテグラル">
  <a:themeElements>
    <a:clrScheme name="インテグラル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インテグラル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インテグラル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{48D4093E-81A7-2641-B941-D04B24B6E5EA}tf10001061</Template>
  <TotalTime>65</TotalTime>
  <Words>998</Words>
  <Application>Microsoft Office PowerPoint</Application>
  <PresentationFormat>ワイド画面</PresentationFormat>
  <Paragraphs>194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Twentieth Century</vt:lpstr>
      <vt:lpstr>Meiryo</vt:lpstr>
      <vt:lpstr>Arial</vt:lpstr>
      <vt:lpstr>Tw Cen MT</vt:lpstr>
      <vt:lpstr>Tw Cen MT Condensed</vt:lpstr>
      <vt:lpstr>Wingdings 3</vt:lpstr>
      <vt:lpstr>インテグラル</vt:lpstr>
      <vt:lpstr>日本の音楽でつながろう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日本の音楽でつながろう</dc:title>
  <cp:lastModifiedBy>カブト セキネ</cp:lastModifiedBy>
  <cp:revision>4</cp:revision>
  <cp:lastPrinted>2023-12-08T04:44:25Z</cp:lastPrinted>
  <dcterms:modified xsi:type="dcterms:W3CDTF">2024-01-09T04:26:47Z</dcterms:modified>
</cp:coreProperties>
</file>