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63" r:id="rId3"/>
    <p:sldId id="257" r:id="rId4"/>
    <p:sldId id="265" r:id="rId5"/>
    <p:sldId id="260" r:id="rId6"/>
    <p:sldId id="264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9"/>
    <p:restoredTop sz="94656"/>
  </p:normalViewPr>
  <p:slideViewPr>
    <p:cSldViewPr snapToGrid="0">
      <p:cViewPr varScale="1">
        <p:scale>
          <a:sx n="149" d="100"/>
          <a:sy n="149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5d66e569c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5d66e569c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5011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5d66e569c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5d66e569c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5d6a6272f8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5d6a6272f8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2656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5d62d4234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5d62d42341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5d6a6272f8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5d6a6272f8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33564" y="-71918"/>
            <a:ext cx="9277564" cy="5311738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208967" y="5191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6000" b="1" dirty="0"/>
              <a:t>３つの音でつくろう</a:t>
            </a:r>
            <a:endParaRPr sz="6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700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355" b="1">
                <a:solidFill>
                  <a:srgbClr val="FF0000"/>
                </a:solidFill>
              </a:rPr>
              <a:t>ソラシの音をつかってせんりつをつくろう</a:t>
            </a:r>
            <a:endParaRPr sz="3355"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83100" y="742700"/>
            <a:ext cx="9300000" cy="3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ja" sz="2262" b="1" dirty="0"/>
              <a:t>ルール</a:t>
            </a:r>
            <a:endParaRPr sz="2262" b="1" dirty="0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ja" sz="3462" b="1" dirty="0"/>
              <a:t>♪使っていい音は　</a:t>
            </a:r>
            <a:r>
              <a:rPr lang="ja" sz="4800" b="1" dirty="0">
                <a:solidFill>
                  <a:srgbClr val="FF0000"/>
                </a:solidFill>
              </a:rPr>
              <a:t>ソラシ</a:t>
            </a:r>
            <a:endParaRPr sz="3462" b="1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rPr lang="ja" sz="3462" b="1" dirty="0"/>
              <a:t>♪リズムは</a:t>
            </a:r>
            <a:endParaRPr sz="4162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C20E4B7-F339-1CFE-E73A-90F822BC753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8055"/>
          <a:stretch/>
        </p:blipFill>
        <p:spPr>
          <a:xfrm>
            <a:off x="1197866" y="2903732"/>
            <a:ext cx="7040076" cy="73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301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700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355" b="1">
                <a:solidFill>
                  <a:srgbClr val="FF0000"/>
                </a:solidFill>
              </a:rPr>
              <a:t>ソラシの音をつかってせんりつをつくろう</a:t>
            </a:r>
            <a:endParaRPr sz="3355"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83100" y="742700"/>
            <a:ext cx="9300000" cy="3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endParaRPr sz="2262" b="1" dirty="0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ja" sz="3462" b="1" dirty="0"/>
              <a:t>♪</a:t>
            </a:r>
            <a:r>
              <a:rPr lang="ja-JP" altLang="en-US" sz="3462" b="1"/>
              <a:t>選んだ音を◯に書きましょう。</a:t>
            </a:r>
            <a:endParaRPr lang="en-US" altLang="ja-JP" sz="3462" b="1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1C3D3C6-0EC4-0E3C-225B-4BABF4EC0810}"/>
              </a:ext>
            </a:extLst>
          </p:cNvPr>
          <p:cNvGrpSpPr/>
          <p:nvPr/>
        </p:nvGrpSpPr>
        <p:grpSpPr>
          <a:xfrm>
            <a:off x="1197866" y="2903732"/>
            <a:ext cx="7040076" cy="1661085"/>
            <a:chOff x="1197866" y="2903732"/>
            <a:chExt cx="7040076" cy="1661085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CC20E4B7-F339-1CFE-E73A-90F822BC753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48055"/>
            <a:stretch/>
          </p:blipFill>
          <p:spPr>
            <a:xfrm>
              <a:off x="1197866" y="2903732"/>
              <a:ext cx="7040076" cy="733319"/>
            </a:xfrm>
            <a:prstGeom prst="rect">
              <a:avLst/>
            </a:prstGeom>
          </p:spPr>
        </p:pic>
        <p:sp>
          <p:nvSpPr>
            <p:cNvPr id="6" name="円/楕円 5">
              <a:extLst>
                <a:ext uri="{FF2B5EF4-FFF2-40B4-BE49-F238E27FC236}">
                  <a16:creationId xmlns:a16="http://schemas.microsoft.com/office/drawing/2014/main" id="{9E504C4D-1352-6D1F-2FF9-E8874E2C3C36}"/>
                </a:ext>
              </a:extLst>
            </p:cNvPr>
            <p:cNvSpPr/>
            <p:nvPr/>
          </p:nvSpPr>
          <p:spPr>
            <a:xfrm>
              <a:off x="1784910" y="3650417"/>
              <a:ext cx="914400" cy="9144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>
              <a:extLst>
                <a:ext uri="{FF2B5EF4-FFF2-40B4-BE49-F238E27FC236}">
                  <a16:creationId xmlns:a16="http://schemas.microsoft.com/office/drawing/2014/main" id="{04E4C82A-1975-485D-163C-0D21E7F428B9}"/>
                </a:ext>
              </a:extLst>
            </p:cNvPr>
            <p:cNvSpPr/>
            <p:nvPr/>
          </p:nvSpPr>
          <p:spPr>
            <a:xfrm>
              <a:off x="3129113" y="3650417"/>
              <a:ext cx="914400" cy="9144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>
              <a:extLst>
                <a:ext uri="{FF2B5EF4-FFF2-40B4-BE49-F238E27FC236}">
                  <a16:creationId xmlns:a16="http://schemas.microsoft.com/office/drawing/2014/main" id="{3D8AC2DD-33B7-7ADE-DC14-3ABDD61B2E8A}"/>
                </a:ext>
              </a:extLst>
            </p:cNvPr>
            <p:cNvSpPr/>
            <p:nvPr/>
          </p:nvSpPr>
          <p:spPr>
            <a:xfrm>
              <a:off x="4514411" y="3650417"/>
              <a:ext cx="914400" cy="9144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>
              <a:extLst>
                <a:ext uri="{FF2B5EF4-FFF2-40B4-BE49-F238E27FC236}">
                  <a16:creationId xmlns:a16="http://schemas.microsoft.com/office/drawing/2014/main" id="{E4F39046-4BEB-4676-BE57-2245B5C55197}"/>
                </a:ext>
              </a:extLst>
            </p:cNvPr>
            <p:cNvSpPr/>
            <p:nvPr/>
          </p:nvSpPr>
          <p:spPr>
            <a:xfrm>
              <a:off x="5506949" y="3650417"/>
              <a:ext cx="914400" cy="9144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>
              <a:extLst>
                <a:ext uri="{FF2B5EF4-FFF2-40B4-BE49-F238E27FC236}">
                  <a16:creationId xmlns:a16="http://schemas.microsoft.com/office/drawing/2014/main" id="{9D6F39D1-3CC8-BEC2-5CD3-86236F1314C6}"/>
                </a:ext>
              </a:extLst>
            </p:cNvPr>
            <p:cNvSpPr/>
            <p:nvPr/>
          </p:nvSpPr>
          <p:spPr>
            <a:xfrm>
              <a:off x="6445007" y="3650417"/>
              <a:ext cx="914400" cy="9144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>
            <a:spLocks noGrp="1"/>
          </p:cNvSpPr>
          <p:nvPr>
            <p:ph type="title"/>
          </p:nvPr>
        </p:nvSpPr>
        <p:spPr>
          <a:xfrm>
            <a:off x="259799" y="142675"/>
            <a:ext cx="8823815" cy="100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-JP" altLang="en-US" sz="4120" b="1">
                <a:solidFill>
                  <a:srgbClr val="FF0000"/>
                </a:solidFill>
              </a:rPr>
              <a:t>どこをくりかえしますか</a:t>
            </a:r>
            <a:r>
              <a:rPr lang="ja" sz="4120" b="1" dirty="0">
                <a:solidFill>
                  <a:srgbClr val="FF0000"/>
                </a:solidFill>
              </a:rPr>
              <a:t>？</a:t>
            </a:r>
            <a:endParaRPr sz="4120" b="1" dirty="0">
              <a:solidFill>
                <a:srgbClr val="FF0000"/>
              </a:solidFill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FCF377EC-DD34-E8AB-F0EB-BCCA881A8A4A}"/>
              </a:ext>
            </a:extLst>
          </p:cNvPr>
          <p:cNvGrpSpPr/>
          <p:nvPr/>
        </p:nvGrpSpPr>
        <p:grpSpPr>
          <a:xfrm>
            <a:off x="1048283" y="2651100"/>
            <a:ext cx="3496655" cy="917228"/>
            <a:chOff x="5033473" y="2218544"/>
            <a:chExt cx="3496655" cy="917228"/>
          </a:xfrm>
        </p:grpSpPr>
        <p:sp>
          <p:nvSpPr>
            <p:cNvPr id="25" name="角丸四角形 24">
              <a:extLst>
                <a:ext uri="{FF2B5EF4-FFF2-40B4-BE49-F238E27FC236}">
                  <a16:creationId xmlns:a16="http://schemas.microsoft.com/office/drawing/2014/main" id="{0901D5D4-65CD-BEF7-07E1-28A5488CFF0A}"/>
                </a:ext>
              </a:extLst>
            </p:cNvPr>
            <p:cNvSpPr/>
            <p:nvPr/>
          </p:nvSpPr>
          <p:spPr>
            <a:xfrm>
              <a:off x="5083324" y="2571750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A</a:t>
              </a:r>
              <a:endParaRPr kumimoji="1" lang="ja-JP" altLang="en-US" sz="2400"/>
            </a:p>
          </p:txBody>
        </p:sp>
        <p:sp>
          <p:nvSpPr>
            <p:cNvPr id="26" name="角丸四角形 25">
              <a:extLst>
                <a:ext uri="{FF2B5EF4-FFF2-40B4-BE49-F238E27FC236}">
                  <a16:creationId xmlns:a16="http://schemas.microsoft.com/office/drawing/2014/main" id="{A206FDC5-EA03-BF6E-A6C4-61A5CE2C5F98}"/>
                </a:ext>
              </a:extLst>
            </p:cNvPr>
            <p:cNvSpPr/>
            <p:nvPr/>
          </p:nvSpPr>
          <p:spPr>
            <a:xfrm>
              <a:off x="5739926" y="2571750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A</a:t>
              </a:r>
              <a:endParaRPr kumimoji="1" lang="ja-JP" altLang="en-US" sz="2400"/>
            </a:p>
          </p:txBody>
        </p:sp>
        <p:sp>
          <p:nvSpPr>
            <p:cNvPr id="27" name="角丸四角形 26">
              <a:extLst>
                <a:ext uri="{FF2B5EF4-FFF2-40B4-BE49-F238E27FC236}">
                  <a16:creationId xmlns:a16="http://schemas.microsoft.com/office/drawing/2014/main" id="{67EB122C-0DE3-8229-CB2F-9326F99DA2ED}"/>
                </a:ext>
              </a:extLst>
            </p:cNvPr>
            <p:cNvSpPr/>
            <p:nvPr/>
          </p:nvSpPr>
          <p:spPr>
            <a:xfrm>
              <a:off x="6369466" y="2571750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B</a:t>
              </a:r>
              <a:endParaRPr kumimoji="1" lang="ja-JP" altLang="en-US" sz="2400"/>
            </a:p>
          </p:txBody>
        </p:sp>
        <p:sp>
          <p:nvSpPr>
            <p:cNvPr id="28" name="角丸四角形 27">
              <a:extLst>
                <a:ext uri="{FF2B5EF4-FFF2-40B4-BE49-F238E27FC236}">
                  <a16:creationId xmlns:a16="http://schemas.microsoft.com/office/drawing/2014/main" id="{B190CD04-D8D9-67A1-3B67-4CAA325FF3F0}"/>
                </a:ext>
              </a:extLst>
            </p:cNvPr>
            <p:cNvSpPr/>
            <p:nvPr/>
          </p:nvSpPr>
          <p:spPr>
            <a:xfrm>
              <a:off x="7026068" y="2571750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A</a:t>
              </a:r>
              <a:endParaRPr kumimoji="1" lang="ja-JP" altLang="en-US" sz="240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401EBFED-993E-EC19-1BB2-CDE76472F2B2}"/>
                </a:ext>
              </a:extLst>
            </p:cNvPr>
            <p:cNvSpPr txBox="1"/>
            <p:nvPr/>
          </p:nvSpPr>
          <p:spPr>
            <a:xfrm>
              <a:off x="5033473" y="2218544"/>
              <a:ext cx="34966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rgbClr val="FF0000"/>
                  </a:solidFill>
                </a:rPr>
                <a:t>B</a:t>
              </a:r>
              <a:r>
                <a:rPr kumimoji="1" lang="ja-JP" altLang="en-US">
                  <a:solidFill>
                    <a:srgbClr val="FF0000"/>
                  </a:solidFill>
                </a:rPr>
                <a:t>で大きな変化を感じられる。</a:t>
              </a: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FBF8E03-7A4C-CBCB-A32E-EF157515EE80}"/>
              </a:ext>
            </a:extLst>
          </p:cNvPr>
          <p:cNvGrpSpPr/>
          <p:nvPr/>
        </p:nvGrpSpPr>
        <p:grpSpPr>
          <a:xfrm>
            <a:off x="1048283" y="1267396"/>
            <a:ext cx="3496655" cy="918820"/>
            <a:chOff x="1297536" y="2216952"/>
            <a:chExt cx="3496655" cy="918820"/>
          </a:xfrm>
        </p:grpSpPr>
        <p:sp>
          <p:nvSpPr>
            <p:cNvPr id="31" name="角丸四角形 30">
              <a:extLst>
                <a:ext uri="{FF2B5EF4-FFF2-40B4-BE49-F238E27FC236}">
                  <a16:creationId xmlns:a16="http://schemas.microsoft.com/office/drawing/2014/main" id="{B110BBC4-8F56-B49D-7EFB-9D26AF77EE3D}"/>
                </a:ext>
              </a:extLst>
            </p:cNvPr>
            <p:cNvSpPr/>
            <p:nvPr/>
          </p:nvSpPr>
          <p:spPr>
            <a:xfrm>
              <a:off x="1367327" y="2571750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A</a:t>
              </a:r>
              <a:endParaRPr kumimoji="1" lang="ja-JP" altLang="en-US" sz="2400"/>
            </a:p>
          </p:txBody>
        </p:sp>
        <p:sp>
          <p:nvSpPr>
            <p:cNvPr id="32" name="角丸四角形 31">
              <a:extLst>
                <a:ext uri="{FF2B5EF4-FFF2-40B4-BE49-F238E27FC236}">
                  <a16:creationId xmlns:a16="http://schemas.microsoft.com/office/drawing/2014/main" id="{0F9B11DD-A289-79E4-90FA-70BDD7BEA0B7}"/>
                </a:ext>
              </a:extLst>
            </p:cNvPr>
            <p:cNvSpPr/>
            <p:nvPr/>
          </p:nvSpPr>
          <p:spPr>
            <a:xfrm>
              <a:off x="2023929" y="2571750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B</a:t>
              </a:r>
              <a:endParaRPr kumimoji="1" lang="ja-JP" altLang="en-US" sz="2400"/>
            </a:p>
          </p:txBody>
        </p:sp>
        <p:sp>
          <p:nvSpPr>
            <p:cNvPr id="33" name="角丸四角形 32">
              <a:extLst>
                <a:ext uri="{FF2B5EF4-FFF2-40B4-BE49-F238E27FC236}">
                  <a16:creationId xmlns:a16="http://schemas.microsoft.com/office/drawing/2014/main" id="{97F70E8C-2A7C-5CC8-C427-067996BB960D}"/>
                </a:ext>
              </a:extLst>
            </p:cNvPr>
            <p:cNvSpPr/>
            <p:nvPr/>
          </p:nvSpPr>
          <p:spPr>
            <a:xfrm>
              <a:off x="2653469" y="2571750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A</a:t>
              </a:r>
              <a:endParaRPr kumimoji="1" lang="ja-JP" altLang="en-US" sz="2400"/>
            </a:p>
          </p:txBody>
        </p:sp>
        <p:sp>
          <p:nvSpPr>
            <p:cNvPr id="34" name="角丸四角形 33">
              <a:extLst>
                <a:ext uri="{FF2B5EF4-FFF2-40B4-BE49-F238E27FC236}">
                  <a16:creationId xmlns:a16="http://schemas.microsoft.com/office/drawing/2014/main" id="{3D7088D6-C84C-5465-1000-C8801F09F51E}"/>
                </a:ext>
              </a:extLst>
            </p:cNvPr>
            <p:cNvSpPr/>
            <p:nvPr/>
          </p:nvSpPr>
          <p:spPr>
            <a:xfrm>
              <a:off x="3310071" y="2571750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B</a:t>
              </a:r>
              <a:endParaRPr kumimoji="1" lang="ja-JP" altLang="en-US" sz="2400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F8D96675-EFF2-231B-BEB2-8252ADFB3AF7}"/>
                </a:ext>
              </a:extLst>
            </p:cNvPr>
            <p:cNvSpPr txBox="1"/>
            <p:nvPr/>
          </p:nvSpPr>
          <p:spPr>
            <a:xfrm>
              <a:off x="1297536" y="2216952"/>
              <a:ext cx="34966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>
                  <a:solidFill>
                    <a:srgbClr val="FF0000"/>
                  </a:solidFill>
                </a:rPr>
                <a:t>呼びかけとこたえ</a:t>
              </a:r>
            </a:p>
          </p:txBody>
        </p:sp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7AB29B0-E491-B95A-F5E3-28A832B67F78}"/>
              </a:ext>
            </a:extLst>
          </p:cNvPr>
          <p:cNvSpPr txBox="1"/>
          <p:nvPr/>
        </p:nvSpPr>
        <p:spPr>
          <a:xfrm>
            <a:off x="4007980" y="1333145"/>
            <a:ext cx="4554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/>
              <a:t>終わった感じがする音を見つけましょう。</a:t>
            </a:r>
            <a:endParaRPr kumimoji="1" lang="en-US" altLang="ja-JP" sz="18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9F6582AB-6D3D-5D5C-F692-75EA9C98F5C3}"/>
              </a:ext>
            </a:extLst>
          </p:cNvPr>
          <p:cNvSpPr txBox="1"/>
          <p:nvPr/>
        </p:nvSpPr>
        <p:spPr>
          <a:xfrm>
            <a:off x="5136021" y="2252455"/>
            <a:ext cx="3597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>
                <a:solidFill>
                  <a:srgbClr val="FF0000"/>
                </a:solidFill>
              </a:rPr>
              <a:t>今回は「ソ」の音。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7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267128" y="321735"/>
            <a:ext cx="9072081" cy="4899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/>
              <a:t>つくった旋律をならびかえて</a:t>
            </a:r>
            <a:br>
              <a:rPr lang="en-US" altLang="ja-JP" dirty="0"/>
            </a:br>
            <a:r>
              <a:rPr lang="ja-JP" altLang="en-US"/>
              <a:t>　　　　　　　　　　まとまりを感じられる音楽にしよう。</a:t>
            </a:r>
            <a:endParaRPr dirty="0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9E62BE4A-C742-6047-1501-91105DC4C8E9}"/>
              </a:ext>
            </a:extLst>
          </p:cNvPr>
          <p:cNvGrpSpPr/>
          <p:nvPr/>
        </p:nvGrpSpPr>
        <p:grpSpPr>
          <a:xfrm>
            <a:off x="581416" y="1600074"/>
            <a:ext cx="7812569" cy="1083460"/>
            <a:chOff x="581416" y="1600074"/>
            <a:chExt cx="7812569" cy="1083460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21461345-6D99-20D0-41D0-201D2B372C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1416" y="1600074"/>
              <a:ext cx="7812569" cy="422724"/>
            </a:xfrm>
            <a:prstGeom prst="rect">
              <a:avLst/>
            </a:prstGeom>
          </p:spPr>
        </p:pic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4010FD9E-6E77-E0F3-BAC9-B2F2363DBD7B}"/>
                </a:ext>
              </a:extLst>
            </p:cNvPr>
            <p:cNvGrpSpPr/>
            <p:nvPr/>
          </p:nvGrpSpPr>
          <p:grpSpPr>
            <a:xfrm>
              <a:off x="901333" y="2074566"/>
              <a:ext cx="3427420" cy="608968"/>
              <a:chOff x="901333" y="2074566"/>
              <a:chExt cx="3427420" cy="608968"/>
            </a:xfrm>
          </p:grpSpPr>
          <p:sp>
            <p:nvSpPr>
              <p:cNvPr id="8" name="円/楕円 7">
                <a:extLst>
                  <a:ext uri="{FF2B5EF4-FFF2-40B4-BE49-F238E27FC236}">
                    <a16:creationId xmlns:a16="http://schemas.microsoft.com/office/drawing/2014/main" id="{75159598-455F-523C-553B-9233872EA48F}"/>
                  </a:ext>
                </a:extLst>
              </p:cNvPr>
              <p:cNvSpPr/>
              <p:nvPr/>
            </p:nvSpPr>
            <p:spPr>
              <a:xfrm>
                <a:off x="901333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円/楕円 12">
                <a:extLst>
                  <a:ext uri="{FF2B5EF4-FFF2-40B4-BE49-F238E27FC236}">
                    <a16:creationId xmlns:a16="http://schemas.microsoft.com/office/drawing/2014/main" id="{5B4029E3-486F-8829-A373-C5490DDC1E37}"/>
                  </a:ext>
                </a:extLst>
              </p:cNvPr>
              <p:cNvSpPr/>
              <p:nvPr/>
            </p:nvSpPr>
            <p:spPr>
              <a:xfrm>
                <a:off x="1701005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円/楕円 13">
                <a:extLst>
                  <a:ext uri="{FF2B5EF4-FFF2-40B4-BE49-F238E27FC236}">
                    <a16:creationId xmlns:a16="http://schemas.microsoft.com/office/drawing/2014/main" id="{34A4018C-773D-9974-2145-1379889DBCCE}"/>
                  </a:ext>
                </a:extLst>
              </p:cNvPr>
              <p:cNvSpPr/>
              <p:nvPr/>
            </p:nvSpPr>
            <p:spPr>
              <a:xfrm>
                <a:off x="3719785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円/楕円 14">
                <a:extLst>
                  <a:ext uri="{FF2B5EF4-FFF2-40B4-BE49-F238E27FC236}">
                    <a16:creationId xmlns:a16="http://schemas.microsoft.com/office/drawing/2014/main" id="{3D50FEAE-EF59-684B-B621-9AB10FB304F0}"/>
                  </a:ext>
                </a:extLst>
              </p:cNvPr>
              <p:cNvSpPr/>
              <p:nvPr/>
            </p:nvSpPr>
            <p:spPr>
              <a:xfrm>
                <a:off x="3110817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円/楕円 15">
                <a:extLst>
                  <a:ext uri="{FF2B5EF4-FFF2-40B4-BE49-F238E27FC236}">
                    <a16:creationId xmlns:a16="http://schemas.microsoft.com/office/drawing/2014/main" id="{12B71262-2D57-4944-A0EA-D3F1C333B1C4}"/>
                  </a:ext>
                </a:extLst>
              </p:cNvPr>
              <p:cNvSpPr/>
              <p:nvPr/>
            </p:nvSpPr>
            <p:spPr>
              <a:xfrm>
                <a:off x="2501849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EA204327-CF34-66C8-EC7C-98F3179F864C}"/>
                </a:ext>
              </a:extLst>
            </p:cNvPr>
            <p:cNvGrpSpPr/>
            <p:nvPr/>
          </p:nvGrpSpPr>
          <p:grpSpPr>
            <a:xfrm>
              <a:off x="4572000" y="2074566"/>
              <a:ext cx="3427420" cy="608968"/>
              <a:chOff x="901333" y="2074566"/>
              <a:chExt cx="3427420" cy="608968"/>
            </a:xfrm>
          </p:grpSpPr>
          <p:sp>
            <p:nvSpPr>
              <p:cNvPr id="19" name="円/楕円 18">
                <a:extLst>
                  <a:ext uri="{FF2B5EF4-FFF2-40B4-BE49-F238E27FC236}">
                    <a16:creationId xmlns:a16="http://schemas.microsoft.com/office/drawing/2014/main" id="{2F21B42B-CE79-2E82-18AE-5ED6075682B9}"/>
                  </a:ext>
                </a:extLst>
              </p:cNvPr>
              <p:cNvSpPr/>
              <p:nvPr/>
            </p:nvSpPr>
            <p:spPr>
              <a:xfrm>
                <a:off x="901333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円/楕円 19">
                <a:extLst>
                  <a:ext uri="{FF2B5EF4-FFF2-40B4-BE49-F238E27FC236}">
                    <a16:creationId xmlns:a16="http://schemas.microsoft.com/office/drawing/2014/main" id="{A6716D1D-D9CA-168C-87CB-33BA46D83F16}"/>
                  </a:ext>
                </a:extLst>
              </p:cNvPr>
              <p:cNvSpPr/>
              <p:nvPr/>
            </p:nvSpPr>
            <p:spPr>
              <a:xfrm>
                <a:off x="1701005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円/楕円 20">
                <a:extLst>
                  <a:ext uri="{FF2B5EF4-FFF2-40B4-BE49-F238E27FC236}">
                    <a16:creationId xmlns:a16="http://schemas.microsoft.com/office/drawing/2014/main" id="{FDB694D8-746B-2259-C3C0-F006981F94FB}"/>
                  </a:ext>
                </a:extLst>
              </p:cNvPr>
              <p:cNvSpPr/>
              <p:nvPr/>
            </p:nvSpPr>
            <p:spPr>
              <a:xfrm>
                <a:off x="3719785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円/楕円 21">
                <a:extLst>
                  <a:ext uri="{FF2B5EF4-FFF2-40B4-BE49-F238E27FC236}">
                    <a16:creationId xmlns:a16="http://schemas.microsoft.com/office/drawing/2014/main" id="{3953AE76-8C15-33A0-1EA4-2C45DA43F4D4}"/>
                  </a:ext>
                </a:extLst>
              </p:cNvPr>
              <p:cNvSpPr/>
              <p:nvPr/>
            </p:nvSpPr>
            <p:spPr>
              <a:xfrm>
                <a:off x="3110817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円/楕円 22">
                <a:extLst>
                  <a:ext uri="{FF2B5EF4-FFF2-40B4-BE49-F238E27FC236}">
                    <a16:creationId xmlns:a16="http://schemas.microsoft.com/office/drawing/2014/main" id="{D29ED9A5-AA75-6271-97FD-353BAFF465FF}"/>
                  </a:ext>
                </a:extLst>
              </p:cNvPr>
              <p:cNvSpPr/>
              <p:nvPr/>
            </p:nvSpPr>
            <p:spPr>
              <a:xfrm>
                <a:off x="2501849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519CEE45-92A2-F79E-8B00-63B7FED10B2C}"/>
              </a:ext>
            </a:extLst>
          </p:cNvPr>
          <p:cNvGrpSpPr/>
          <p:nvPr/>
        </p:nvGrpSpPr>
        <p:grpSpPr>
          <a:xfrm>
            <a:off x="641350" y="3242224"/>
            <a:ext cx="7812569" cy="1083460"/>
            <a:chOff x="581416" y="1600074"/>
            <a:chExt cx="7812569" cy="1083460"/>
          </a:xfrm>
        </p:grpSpPr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6C02EA14-85F6-5B3B-F3B3-BF264F1A13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1416" y="1600074"/>
              <a:ext cx="7812569" cy="422724"/>
            </a:xfrm>
            <a:prstGeom prst="rect">
              <a:avLst/>
            </a:prstGeom>
          </p:spPr>
        </p:pic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BA0CF725-662A-B364-02D7-001819EEEA86}"/>
                </a:ext>
              </a:extLst>
            </p:cNvPr>
            <p:cNvGrpSpPr/>
            <p:nvPr/>
          </p:nvGrpSpPr>
          <p:grpSpPr>
            <a:xfrm>
              <a:off x="901333" y="2074566"/>
              <a:ext cx="3427420" cy="608968"/>
              <a:chOff x="901333" y="2074566"/>
              <a:chExt cx="3427420" cy="608968"/>
            </a:xfrm>
          </p:grpSpPr>
          <p:sp>
            <p:nvSpPr>
              <p:cNvPr id="34" name="円/楕円 33">
                <a:extLst>
                  <a:ext uri="{FF2B5EF4-FFF2-40B4-BE49-F238E27FC236}">
                    <a16:creationId xmlns:a16="http://schemas.microsoft.com/office/drawing/2014/main" id="{76202B3B-CB8E-E7D0-1E91-B136C483A601}"/>
                  </a:ext>
                </a:extLst>
              </p:cNvPr>
              <p:cNvSpPr/>
              <p:nvPr/>
            </p:nvSpPr>
            <p:spPr>
              <a:xfrm>
                <a:off x="901333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円/楕円 34">
                <a:extLst>
                  <a:ext uri="{FF2B5EF4-FFF2-40B4-BE49-F238E27FC236}">
                    <a16:creationId xmlns:a16="http://schemas.microsoft.com/office/drawing/2014/main" id="{F3C318F1-D316-200E-9140-96776939163A}"/>
                  </a:ext>
                </a:extLst>
              </p:cNvPr>
              <p:cNvSpPr/>
              <p:nvPr/>
            </p:nvSpPr>
            <p:spPr>
              <a:xfrm>
                <a:off x="1701005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円/楕円 35">
                <a:extLst>
                  <a:ext uri="{FF2B5EF4-FFF2-40B4-BE49-F238E27FC236}">
                    <a16:creationId xmlns:a16="http://schemas.microsoft.com/office/drawing/2014/main" id="{A3FECAA2-7E21-F8D2-A6D3-36C0D7DA9D5A}"/>
                  </a:ext>
                </a:extLst>
              </p:cNvPr>
              <p:cNvSpPr/>
              <p:nvPr/>
            </p:nvSpPr>
            <p:spPr>
              <a:xfrm>
                <a:off x="3719785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円/楕円 36">
                <a:extLst>
                  <a:ext uri="{FF2B5EF4-FFF2-40B4-BE49-F238E27FC236}">
                    <a16:creationId xmlns:a16="http://schemas.microsoft.com/office/drawing/2014/main" id="{CD6D7A13-0CE8-40A8-8914-A3C918F91BED}"/>
                  </a:ext>
                </a:extLst>
              </p:cNvPr>
              <p:cNvSpPr/>
              <p:nvPr/>
            </p:nvSpPr>
            <p:spPr>
              <a:xfrm>
                <a:off x="3110817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円/楕円 37">
                <a:extLst>
                  <a:ext uri="{FF2B5EF4-FFF2-40B4-BE49-F238E27FC236}">
                    <a16:creationId xmlns:a16="http://schemas.microsoft.com/office/drawing/2014/main" id="{449CED41-FB75-D564-89BE-56D31520B734}"/>
                  </a:ext>
                </a:extLst>
              </p:cNvPr>
              <p:cNvSpPr/>
              <p:nvPr/>
            </p:nvSpPr>
            <p:spPr>
              <a:xfrm>
                <a:off x="2501849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245E80F1-3749-DBD6-A816-4136AC010ABB}"/>
                </a:ext>
              </a:extLst>
            </p:cNvPr>
            <p:cNvGrpSpPr/>
            <p:nvPr/>
          </p:nvGrpSpPr>
          <p:grpSpPr>
            <a:xfrm>
              <a:off x="4572000" y="2074566"/>
              <a:ext cx="3427420" cy="608968"/>
              <a:chOff x="901333" y="2074566"/>
              <a:chExt cx="3427420" cy="608968"/>
            </a:xfrm>
          </p:grpSpPr>
          <p:sp>
            <p:nvSpPr>
              <p:cNvPr id="29" name="円/楕円 28">
                <a:extLst>
                  <a:ext uri="{FF2B5EF4-FFF2-40B4-BE49-F238E27FC236}">
                    <a16:creationId xmlns:a16="http://schemas.microsoft.com/office/drawing/2014/main" id="{D7B39AE7-B286-3BAA-A36E-AABFF7E633CA}"/>
                  </a:ext>
                </a:extLst>
              </p:cNvPr>
              <p:cNvSpPr/>
              <p:nvPr/>
            </p:nvSpPr>
            <p:spPr>
              <a:xfrm>
                <a:off x="901333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円/楕円 29">
                <a:extLst>
                  <a:ext uri="{FF2B5EF4-FFF2-40B4-BE49-F238E27FC236}">
                    <a16:creationId xmlns:a16="http://schemas.microsoft.com/office/drawing/2014/main" id="{6E885D84-6450-A0B4-D1E6-140E66D3CFC3}"/>
                  </a:ext>
                </a:extLst>
              </p:cNvPr>
              <p:cNvSpPr/>
              <p:nvPr/>
            </p:nvSpPr>
            <p:spPr>
              <a:xfrm>
                <a:off x="1701005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円/楕円 30">
                <a:extLst>
                  <a:ext uri="{FF2B5EF4-FFF2-40B4-BE49-F238E27FC236}">
                    <a16:creationId xmlns:a16="http://schemas.microsoft.com/office/drawing/2014/main" id="{69564896-BF68-C663-A051-9B6C82CF368C}"/>
                  </a:ext>
                </a:extLst>
              </p:cNvPr>
              <p:cNvSpPr/>
              <p:nvPr/>
            </p:nvSpPr>
            <p:spPr>
              <a:xfrm>
                <a:off x="3719785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円/楕円 31">
                <a:extLst>
                  <a:ext uri="{FF2B5EF4-FFF2-40B4-BE49-F238E27FC236}">
                    <a16:creationId xmlns:a16="http://schemas.microsoft.com/office/drawing/2014/main" id="{233EC254-2D46-AE7B-19B3-21CBC442B98A}"/>
                  </a:ext>
                </a:extLst>
              </p:cNvPr>
              <p:cNvSpPr/>
              <p:nvPr/>
            </p:nvSpPr>
            <p:spPr>
              <a:xfrm>
                <a:off x="3110817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円/楕円 32">
                <a:extLst>
                  <a:ext uri="{FF2B5EF4-FFF2-40B4-BE49-F238E27FC236}">
                    <a16:creationId xmlns:a16="http://schemas.microsoft.com/office/drawing/2014/main" id="{E8F2612F-3A06-FA7E-03AE-FDFB3816BA72}"/>
                  </a:ext>
                </a:extLst>
              </p:cNvPr>
              <p:cNvSpPr/>
              <p:nvPr/>
            </p:nvSpPr>
            <p:spPr>
              <a:xfrm>
                <a:off x="2501849" y="2074566"/>
                <a:ext cx="608968" cy="608968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C164FAC-9725-4675-88E2-FF244B760982}"/>
              </a:ext>
            </a:extLst>
          </p:cNvPr>
          <p:cNvSpPr txBox="1"/>
          <p:nvPr/>
        </p:nvSpPr>
        <p:spPr>
          <a:xfrm>
            <a:off x="6040574" y="4435267"/>
            <a:ext cx="2539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</a:rPr>
              <a:t>終わる感じに聞こえますか？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4075A7-8832-D56C-A35A-71F04DED9A7D}"/>
              </a:ext>
            </a:extLst>
          </p:cNvPr>
          <p:cNvSpPr txBox="1"/>
          <p:nvPr/>
        </p:nvSpPr>
        <p:spPr>
          <a:xfrm>
            <a:off x="491237" y="1208099"/>
            <a:ext cx="7191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</a:rPr>
              <a:t>２人組でつなげましょう。必要があれば、つくりながら音を変えても</a:t>
            </a:r>
            <a:r>
              <a:rPr kumimoji="1" lang="en-US" altLang="ja-JP" dirty="0">
                <a:solidFill>
                  <a:srgbClr val="FF0000"/>
                </a:solidFill>
              </a:rPr>
              <a:t>OK</a:t>
            </a:r>
            <a:r>
              <a:rPr kumimoji="1" lang="ja-JP" altLang="en-US">
                <a:solidFill>
                  <a:srgbClr val="FF0000"/>
                </a:solidFill>
              </a:rPr>
              <a:t>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DCE48554-5ECD-FFA1-3388-08662D4931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897" y="930548"/>
            <a:ext cx="8128659" cy="3991025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ECCCF81-CF07-2531-6133-3F368DA25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1793" y="221927"/>
            <a:ext cx="8520600" cy="572700"/>
          </a:xfrm>
        </p:spPr>
        <p:txBody>
          <a:bodyPr>
            <a:normAutofit fontScale="90000"/>
          </a:bodyPr>
          <a:lstStyle/>
          <a:p>
            <a:r>
              <a:rPr kumimoji="1" lang="ja-JP" altLang="en-US"/>
              <a:t>さらに形式を大きくすると</a:t>
            </a: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70AC0325-7821-A7B8-04A5-8FD105771D8B}"/>
              </a:ext>
            </a:extLst>
          </p:cNvPr>
          <p:cNvSpPr/>
          <p:nvPr/>
        </p:nvSpPr>
        <p:spPr>
          <a:xfrm>
            <a:off x="220763" y="959382"/>
            <a:ext cx="478564" cy="564022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/>
              <a:t>A</a:t>
            </a:r>
            <a:endParaRPr kumimoji="1" lang="ja-JP" altLang="en-US" sz="2400"/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75457FBB-40E2-7484-9345-FDD3109EE687}"/>
              </a:ext>
            </a:extLst>
          </p:cNvPr>
          <p:cNvSpPr/>
          <p:nvPr/>
        </p:nvSpPr>
        <p:spPr>
          <a:xfrm>
            <a:off x="220763" y="2080801"/>
            <a:ext cx="478564" cy="564022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/>
              <a:t>A</a:t>
            </a:r>
            <a:endParaRPr kumimoji="1" lang="ja-JP" altLang="en-US" sz="2400"/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DF6AE911-DA45-15E0-E3FF-FD18C75F3554}"/>
              </a:ext>
            </a:extLst>
          </p:cNvPr>
          <p:cNvSpPr/>
          <p:nvPr/>
        </p:nvSpPr>
        <p:spPr>
          <a:xfrm>
            <a:off x="220763" y="4405259"/>
            <a:ext cx="478564" cy="564022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/>
              <a:t>A</a:t>
            </a:r>
            <a:endParaRPr kumimoji="1" lang="ja-JP" altLang="en-US" sz="2400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87DF91A6-3A64-594E-22C7-D5F925C1FA18}"/>
              </a:ext>
            </a:extLst>
          </p:cNvPr>
          <p:cNvSpPr/>
          <p:nvPr/>
        </p:nvSpPr>
        <p:spPr>
          <a:xfrm>
            <a:off x="220763" y="3195596"/>
            <a:ext cx="478564" cy="564022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/>
              <a:t>B</a:t>
            </a:r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758233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>
            <a:spLocks noGrp="1"/>
          </p:cNvSpPr>
          <p:nvPr>
            <p:ph type="title"/>
          </p:nvPr>
        </p:nvSpPr>
        <p:spPr>
          <a:xfrm>
            <a:off x="259799" y="142675"/>
            <a:ext cx="8823815" cy="100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4120" b="1" dirty="0">
                <a:solidFill>
                  <a:srgbClr val="FF0000"/>
                </a:solidFill>
              </a:rPr>
              <a:t>まとまりをかんじるせんりつとは？</a:t>
            </a:r>
            <a:endParaRPr sz="4120" b="1" dirty="0">
              <a:solidFill>
                <a:srgbClr val="FF0000"/>
              </a:solidFill>
            </a:endParaRPr>
          </a:p>
        </p:txBody>
      </p:sp>
      <p:sp>
        <p:nvSpPr>
          <p:cNvPr id="120" name="Google Shape;120;p19"/>
          <p:cNvSpPr txBox="1">
            <a:spLocks noGrp="1"/>
          </p:cNvSpPr>
          <p:nvPr>
            <p:ph type="body" idx="1"/>
          </p:nvPr>
        </p:nvSpPr>
        <p:spPr>
          <a:xfrm>
            <a:off x="384561" y="1142722"/>
            <a:ext cx="9144000" cy="56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423" b="1"/>
              <a:t>同じ旋律が</a:t>
            </a:r>
            <a:r>
              <a:rPr lang="ja" sz="10423" b="1" dirty="0"/>
              <a:t>くりかえ</a:t>
            </a:r>
            <a:r>
              <a:rPr lang="ja" altLang="en-US" sz="10423" b="1" dirty="0"/>
              <a:t>し</a:t>
            </a:r>
            <a:r>
              <a:rPr lang="ja" sz="10423" b="1" dirty="0"/>
              <a:t>使われている。</a:t>
            </a:r>
            <a:endParaRPr sz="10423" b="1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121" name="Google Shape;121;p19"/>
          <p:cNvSpPr txBox="1">
            <a:spLocks noGrp="1"/>
          </p:cNvSpPr>
          <p:nvPr>
            <p:ph type="body" idx="1"/>
          </p:nvPr>
        </p:nvSpPr>
        <p:spPr>
          <a:xfrm>
            <a:off x="384561" y="1552865"/>
            <a:ext cx="9144000" cy="56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423" b="1" dirty="0"/>
              <a:t>最後がおわるかんじの音でできている。</a:t>
            </a:r>
            <a:endParaRPr sz="10423" b="1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9C649696-C853-E114-A054-5840969F4489}"/>
              </a:ext>
            </a:extLst>
          </p:cNvPr>
          <p:cNvGrpSpPr/>
          <p:nvPr/>
        </p:nvGrpSpPr>
        <p:grpSpPr>
          <a:xfrm>
            <a:off x="1367327" y="4189006"/>
            <a:ext cx="3496655" cy="917228"/>
            <a:chOff x="5033473" y="2218544"/>
            <a:chExt cx="3496655" cy="917228"/>
          </a:xfrm>
        </p:grpSpPr>
        <p:sp>
          <p:nvSpPr>
            <p:cNvPr id="6" name="角丸四角形 5">
              <a:extLst>
                <a:ext uri="{FF2B5EF4-FFF2-40B4-BE49-F238E27FC236}">
                  <a16:creationId xmlns:a16="http://schemas.microsoft.com/office/drawing/2014/main" id="{B5C5B39E-1122-BA85-631F-EB65BCDCDE0B}"/>
                </a:ext>
              </a:extLst>
            </p:cNvPr>
            <p:cNvSpPr/>
            <p:nvPr/>
          </p:nvSpPr>
          <p:spPr>
            <a:xfrm>
              <a:off x="5083324" y="2571750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A</a:t>
              </a:r>
              <a:endParaRPr kumimoji="1" lang="ja-JP" altLang="en-US" sz="2400"/>
            </a:p>
          </p:txBody>
        </p:sp>
        <p:sp>
          <p:nvSpPr>
            <p:cNvPr id="7" name="角丸四角形 6">
              <a:extLst>
                <a:ext uri="{FF2B5EF4-FFF2-40B4-BE49-F238E27FC236}">
                  <a16:creationId xmlns:a16="http://schemas.microsoft.com/office/drawing/2014/main" id="{5D508A5B-32E6-86AE-042B-3384C5780ECC}"/>
                </a:ext>
              </a:extLst>
            </p:cNvPr>
            <p:cNvSpPr/>
            <p:nvPr/>
          </p:nvSpPr>
          <p:spPr>
            <a:xfrm>
              <a:off x="5739926" y="2571750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A</a:t>
              </a:r>
              <a:endParaRPr kumimoji="1" lang="ja-JP" altLang="en-US" sz="2400"/>
            </a:p>
          </p:txBody>
        </p:sp>
        <p:sp>
          <p:nvSpPr>
            <p:cNvPr id="8" name="角丸四角形 7">
              <a:extLst>
                <a:ext uri="{FF2B5EF4-FFF2-40B4-BE49-F238E27FC236}">
                  <a16:creationId xmlns:a16="http://schemas.microsoft.com/office/drawing/2014/main" id="{2CDA86F5-66F8-8642-740B-C15736FF4E57}"/>
                </a:ext>
              </a:extLst>
            </p:cNvPr>
            <p:cNvSpPr/>
            <p:nvPr/>
          </p:nvSpPr>
          <p:spPr>
            <a:xfrm>
              <a:off x="6369466" y="2571750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B</a:t>
              </a:r>
              <a:endParaRPr kumimoji="1" lang="ja-JP" altLang="en-US" sz="2400"/>
            </a:p>
          </p:txBody>
        </p:sp>
        <p:sp>
          <p:nvSpPr>
            <p:cNvPr id="9" name="角丸四角形 8">
              <a:extLst>
                <a:ext uri="{FF2B5EF4-FFF2-40B4-BE49-F238E27FC236}">
                  <a16:creationId xmlns:a16="http://schemas.microsoft.com/office/drawing/2014/main" id="{1C0E8868-C4D8-CE3E-CCEC-59B3AA9DB39C}"/>
                </a:ext>
              </a:extLst>
            </p:cNvPr>
            <p:cNvSpPr/>
            <p:nvPr/>
          </p:nvSpPr>
          <p:spPr>
            <a:xfrm>
              <a:off x="7026068" y="2571750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A</a:t>
              </a:r>
              <a:endParaRPr kumimoji="1" lang="ja-JP" altLang="en-US" sz="2400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2163B8BA-4ABC-9D8F-2744-3FB2E8A29235}"/>
                </a:ext>
              </a:extLst>
            </p:cNvPr>
            <p:cNvSpPr txBox="1"/>
            <p:nvPr/>
          </p:nvSpPr>
          <p:spPr>
            <a:xfrm>
              <a:off x="5033473" y="2218544"/>
              <a:ext cx="34966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/>
                <a:t>B</a:t>
              </a:r>
              <a:r>
                <a:rPr kumimoji="1" lang="ja-JP" altLang="en-US"/>
                <a:t>で大きな変化を感じられる。</a:t>
              </a: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037E2600-B77C-7674-B80C-0054326FBCE9}"/>
              </a:ext>
            </a:extLst>
          </p:cNvPr>
          <p:cNvGrpSpPr/>
          <p:nvPr/>
        </p:nvGrpSpPr>
        <p:grpSpPr>
          <a:xfrm>
            <a:off x="1297536" y="2250162"/>
            <a:ext cx="3496655" cy="918820"/>
            <a:chOff x="1297536" y="2216952"/>
            <a:chExt cx="3496655" cy="918820"/>
          </a:xfrm>
        </p:grpSpPr>
        <p:sp>
          <p:nvSpPr>
            <p:cNvPr id="2" name="角丸四角形 1">
              <a:extLst>
                <a:ext uri="{FF2B5EF4-FFF2-40B4-BE49-F238E27FC236}">
                  <a16:creationId xmlns:a16="http://schemas.microsoft.com/office/drawing/2014/main" id="{2F7C5CE7-047C-B048-ACDA-51E7E9A360E9}"/>
                </a:ext>
              </a:extLst>
            </p:cNvPr>
            <p:cNvSpPr/>
            <p:nvPr/>
          </p:nvSpPr>
          <p:spPr>
            <a:xfrm>
              <a:off x="1367327" y="2571750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A</a:t>
              </a:r>
              <a:endParaRPr kumimoji="1" lang="ja-JP" altLang="en-US" sz="2400"/>
            </a:p>
          </p:txBody>
        </p:sp>
        <p:sp>
          <p:nvSpPr>
            <p:cNvPr id="3" name="角丸四角形 2">
              <a:extLst>
                <a:ext uri="{FF2B5EF4-FFF2-40B4-BE49-F238E27FC236}">
                  <a16:creationId xmlns:a16="http://schemas.microsoft.com/office/drawing/2014/main" id="{68F6E210-F3BB-6CB9-C7B4-45668BF00AF9}"/>
                </a:ext>
              </a:extLst>
            </p:cNvPr>
            <p:cNvSpPr/>
            <p:nvPr/>
          </p:nvSpPr>
          <p:spPr>
            <a:xfrm>
              <a:off x="2023929" y="2571750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B</a:t>
              </a:r>
              <a:endParaRPr kumimoji="1" lang="ja-JP" altLang="en-US" sz="2400"/>
            </a:p>
          </p:txBody>
        </p:sp>
        <p:sp>
          <p:nvSpPr>
            <p:cNvPr id="4" name="角丸四角形 3">
              <a:extLst>
                <a:ext uri="{FF2B5EF4-FFF2-40B4-BE49-F238E27FC236}">
                  <a16:creationId xmlns:a16="http://schemas.microsoft.com/office/drawing/2014/main" id="{BC0FF70B-A41F-C791-43D2-FDDBA915812C}"/>
                </a:ext>
              </a:extLst>
            </p:cNvPr>
            <p:cNvSpPr/>
            <p:nvPr/>
          </p:nvSpPr>
          <p:spPr>
            <a:xfrm>
              <a:off x="2653469" y="2571750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A</a:t>
              </a:r>
              <a:endParaRPr kumimoji="1" lang="ja-JP" altLang="en-US" sz="2400"/>
            </a:p>
          </p:txBody>
        </p:sp>
        <p:sp>
          <p:nvSpPr>
            <p:cNvPr id="5" name="角丸四角形 4">
              <a:extLst>
                <a:ext uri="{FF2B5EF4-FFF2-40B4-BE49-F238E27FC236}">
                  <a16:creationId xmlns:a16="http://schemas.microsoft.com/office/drawing/2014/main" id="{CE71124D-5C87-A44B-63AE-715A435BABEE}"/>
                </a:ext>
              </a:extLst>
            </p:cNvPr>
            <p:cNvSpPr/>
            <p:nvPr/>
          </p:nvSpPr>
          <p:spPr>
            <a:xfrm>
              <a:off x="3310071" y="2571750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B</a:t>
              </a:r>
              <a:endParaRPr kumimoji="1" lang="ja-JP" altLang="en-US" sz="2400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FE168A55-0454-7DC2-C8E3-EBCB9CDE39F3}"/>
                </a:ext>
              </a:extLst>
            </p:cNvPr>
            <p:cNvSpPr txBox="1"/>
            <p:nvPr/>
          </p:nvSpPr>
          <p:spPr>
            <a:xfrm>
              <a:off x="1297536" y="2216952"/>
              <a:ext cx="34966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/>
                <a:t>呼びかけとこたえ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357D40F2-F4EC-9170-49F9-919F4B82D252}"/>
              </a:ext>
            </a:extLst>
          </p:cNvPr>
          <p:cNvGrpSpPr/>
          <p:nvPr/>
        </p:nvGrpSpPr>
        <p:grpSpPr>
          <a:xfrm>
            <a:off x="1383705" y="3255388"/>
            <a:ext cx="3496655" cy="888189"/>
            <a:chOff x="5083324" y="3194742"/>
            <a:chExt cx="3496655" cy="888189"/>
          </a:xfrm>
        </p:grpSpPr>
        <p:sp>
          <p:nvSpPr>
            <p:cNvPr id="14" name="角丸四角形 13">
              <a:extLst>
                <a:ext uri="{FF2B5EF4-FFF2-40B4-BE49-F238E27FC236}">
                  <a16:creationId xmlns:a16="http://schemas.microsoft.com/office/drawing/2014/main" id="{871440BA-FFF2-C5CC-3737-B748A79248EE}"/>
                </a:ext>
              </a:extLst>
            </p:cNvPr>
            <p:cNvSpPr/>
            <p:nvPr/>
          </p:nvSpPr>
          <p:spPr>
            <a:xfrm>
              <a:off x="5083324" y="3518909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A</a:t>
              </a:r>
              <a:endParaRPr kumimoji="1" lang="ja-JP" altLang="en-US" sz="2400"/>
            </a:p>
          </p:txBody>
        </p:sp>
        <p:sp>
          <p:nvSpPr>
            <p:cNvPr id="15" name="角丸四角形 14">
              <a:extLst>
                <a:ext uri="{FF2B5EF4-FFF2-40B4-BE49-F238E27FC236}">
                  <a16:creationId xmlns:a16="http://schemas.microsoft.com/office/drawing/2014/main" id="{C071D464-A272-8ED4-7FD4-3981C56AE98C}"/>
                </a:ext>
              </a:extLst>
            </p:cNvPr>
            <p:cNvSpPr/>
            <p:nvPr/>
          </p:nvSpPr>
          <p:spPr>
            <a:xfrm>
              <a:off x="5739926" y="3518909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B</a:t>
              </a:r>
              <a:endParaRPr kumimoji="1" lang="ja-JP" altLang="en-US" sz="2400"/>
            </a:p>
          </p:txBody>
        </p:sp>
        <p:sp>
          <p:nvSpPr>
            <p:cNvPr id="16" name="角丸四角形 15">
              <a:extLst>
                <a:ext uri="{FF2B5EF4-FFF2-40B4-BE49-F238E27FC236}">
                  <a16:creationId xmlns:a16="http://schemas.microsoft.com/office/drawing/2014/main" id="{BEBE0BED-E174-2149-A601-E3FB99DE3528}"/>
                </a:ext>
              </a:extLst>
            </p:cNvPr>
            <p:cNvSpPr/>
            <p:nvPr/>
          </p:nvSpPr>
          <p:spPr>
            <a:xfrm>
              <a:off x="6369466" y="3518909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A</a:t>
              </a:r>
              <a:endParaRPr kumimoji="1" lang="ja-JP" altLang="en-US" sz="2400"/>
            </a:p>
          </p:txBody>
        </p:sp>
        <p:sp>
          <p:nvSpPr>
            <p:cNvPr id="17" name="角丸四角形 16">
              <a:extLst>
                <a:ext uri="{FF2B5EF4-FFF2-40B4-BE49-F238E27FC236}">
                  <a16:creationId xmlns:a16="http://schemas.microsoft.com/office/drawing/2014/main" id="{73E3EDCD-EE6B-D11F-C297-0EE24EE1D95C}"/>
                </a:ext>
              </a:extLst>
            </p:cNvPr>
            <p:cNvSpPr/>
            <p:nvPr/>
          </p:nvSpPr>
          <p:spPr>
            <a:xfrm>
              <a:off x="7026068" y="3518909"/>
              <a:ext cx="478564" cy="564022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/>
                <a:t>C</a:t>
              </a:r>
              <a:endParaRPr kumimoji="1" lang="ja-JP" altLang="en-US" sz="240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D5F68A94-3635-6775-9C94-A3BCC1FC18E3}"/>
                </a:ext>
              </a:extLst>
            </p:cNvPr>
            <p:cNvSpPr txBox="1"/>
            <p:nvPr/>
          </p:nvSpPr>
          <p:spPr>
            <a:xfrm>
              <a:off x="5083324" y="3194742"/>
              <a:ext cx="34966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/>
                <a:t>呼びかけとこたえ（色々なこたえ）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176</Words>
  <Application>Microsoft Macintosh PowerPoint</Application>
  <PresentationFormat>画面に合わせる (16:9)</PresentationFormat>
  <Paragraphs>47</Paragraphs>
  <Slides>7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9" baseType="lpstr">
      <vt:lpstr>Arial</vt:lpstr>
      <vt:lpstr>Simple Light</vt:lpstr>
      <vt:lpstr>３つの音でつくろう </vt:lpstr>
      <vt:lpstr>ソラシの音をつかってせんりつをつくろう </vt:lpstr>
      <vt:lpstr>ソラシの音をつかってせんりつをつくろう </vt:lpstr>
      <vt:lpstr>どこをくりかえしますか？</vt:lpstr>
      <vt:lpstr>つくった旋律をならびかえて 　　　　　　　　　　まとまりを感じられる音楽にしよう。</vt:lpstr>
      <vt:lpstr>さらに形式を大きくすると</vt:lpstr>
      <vt:lpstr>まとまりをかんじるせんりつとは？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３つの音でつくろう </dc:title>
  <cp:lastModifiedBy>hosino tomoaki</cp:lastModifiedBy>
  <cp:revision>5</cp:revision>
  <dcterms:modified xsi:type="dcterms:W3CDTF">2023-10-07T13:31:10Z</dcterms:modified>
</cp:coreProperties>
</file>