
<file path=[Content_Types].xml><?xml version="1.0" encoding="utf-8"?>
<Types xmlns="http://schemas.openxmlformats.org/package/2006/content-types"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>
        <p:scale>
          <a:sx n="43" d="100"/>
          <a:sy n="43" d="100"/>
        </p:scale>
        <p:origin x="976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作者と日付</a:t>
            </a:r>
          </a:p>
        </p:txBody>
      </p:sp>
      <p:sp>
        <p:nvSpPr>
          <p:cNvPr id="12" name="プレゼンテーション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プレゼンテーションのタイトル</a:t>
            </a:r>
          </a:p>
        </p:txBody>
      </p:sp>
      <p:sp>
        <p:nvSpPr>
          <p:cNvPr id="13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プレゼンテーションのサブタイトル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本文レベル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5pPr>
          </a:lstStyle>
          <a:p>
            <a:r>
              <a:t>ステートメント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ファクト情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ファクト情報</a:t>
            </a:r>
          </a:p>
        </p:txBody>
      </p:sp>
      <p:sp>
        <p:nvSpPr>
          <p:cNvPr id="10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属性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属性</a:t>
            </a:r>
          </a:p>
        </p:txBody>
      </p:sp>
      <p:sp>
        <p:nvSpPr>
          <p:cNvPr id="116" name="本文レベル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/>
            </a:lvl1pPr>
            <a:lvl2pPr marL="638923" indent="-12700">
              <a:spcBef>
                <a:spcPts val="0"/>
              </a:spcBef>
              <a:buSzTx/>
              <a:buNone/>
              <a:defRPr sz="8500" spc="-170"/>
            </a:lvl2pPr>
            <a:lvl3pPr marL="638923" indent="444500">
              <a:spcBef>
                <a:spcPts val="0"/>
              </a:spcBef>
              <a:buSzTx/>
              <a:buNone/>
              <a:defRPr sz="8500" spc="-170"/>
            </a:lvl3pPr>
            <a:lvl4pPr marL="638923" indent="901700">
              <a:spcBef>
                <a:spcPts val="0"/>
              </a:spcBef>
              <a:buSzTx/>
              <a:buNone/>
              <a:defRPr sz="8500" spc="-170"/>
            </a:lvl4pPr>
            <a:lvl5pPr marL="638923" indent="1358900">
              <a:spcBef>
                <a:spcPts val="0"/>
              </a:spcBef>
              <a:buSzTx/>
              <a:buNone/>
              <a:defRPr sz="8500" spc="-170"/>
            </a:lvl5pPr>
          </a:lstStyle>
          <a:p>
            <a:r>
              <a:t>“重要な引用”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炒飯、ゆで卵、箸が添えられたボウル1杯のサラダ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サーモンケーキ、サラダ、フムスが入ったボウル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パセリバター、煎りヘーゼルナッツ、削ったパルメザンチーズがかかったパッパルデッレパスタ1皿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炒飯、ゆで卵、箸が添えられたボウル1杯のサラダ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アボカドとライム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プレゼンテーション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プレゼンテーションのタイトル</a:t>
            </a:r>
          </a:p>
        </p:txBody>
      </p:sp>
      <p:sp>
        <p:nvSpPr>
          <p:cNvPr id="23" name="作者と日付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作者と日付</a:t>
            </a:r>
          </a:p>
        </p:txBody>
      </p:sp>
      <p:sp>
        <p:nvSpPr>
          <p:cNvPr id="24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プレゼンテーションのサブタイトル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サーモンケーキ、サラダ、フムスが入ったボウル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スライドのタイトル</a:t>
            </a:r>
          </a:p>
        </p:txBody>
      </p:sp>
      <p:sp>
        <p:nvSpPr>
          <p:cNvPr id="34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スライドのサブタイトル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タイトル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43" name="スライド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スライドのサブタイトル</a:t>
            </a:r>
          </a:p>
        </p:txBody>
      </p:sp>
      <p:sp>
        <p:nvSpPr>
          <p:cNvPr id="44" name="本文レベル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スライド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スライドのサブタイトル</a:t>
            </a:r>
          </a:p>
        </p:txBody>
      </p:sp>
      <p:sp>
        <p:nvSpPr>
          <p:cNvPr id="61" name="本文レベル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パセリバター、煎りヘーゼルナッツ、削ったパルメザンチーズがかかったパッパルデッレパスタ1皿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6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セクション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t>セクションタイトル</a:t>
            </a:r>
          </a:p>
        </p:txBody>
      </p:sp>
      <p:sp>
        <p:nvSpPr>
          <p:cNvPr id="72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80" name="スライド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スライドのサブタイトル</a:t>
            </a:r>
          </a:p>
        </p:txBody>
      </p:sp>
      <p:sp>
        <p:nvSpPr>
          <p:cNvPr id="8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題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議題のタイトル</a:t>
            </a:r>
          </a:p>
        </p:txBody>
      </p:sp>
      <p:sp>
        <p:nvSpPr>
          <p:cNvPr id="89" name="議題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議題のサブタイトル</a:t>
            </a:r>
          </a:p>
        </p:txBody>
      </p:sp>
      <p:sp>
        <p:nvSpPr>
          <p:cNvPr id="90" name="本文レベル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議題のトピック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スライドのタイトル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78411" y="13125399"/>
            <a:ext cx="414681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lion_down.mov" descr="lion_down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79120" y="622070"/>
            <a:ext cx="26004982" cy="15285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25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51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lion_treble_notes.png" descr="lion_treble_no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4349000"/>
            <a:ext cx="24939241" cy="4336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lion_treble 4-4_empty.png" descr="lion_treble 4-4_emp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985075"/>
            <a:ext cx="24384001" cy="1416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0.148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lion_treble_notes.png" descr="lion_treble_no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1460"/>
            <a:ext cx="24486834" cy="4346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小節線.png" descr="小節線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672" y="6253558"/>
            <a:ext cx="25491302" cy="3332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ion_bass.png" descr="lion_ba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2862"/>
            <a:ext cx="24384001" cy="2094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小節線.png" descr="小節線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5672" y="6253558"/>
            <a:ext cx="25491302" cy="3332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画面収録 2023-07-27 12.58.08.mov" descr="画面収録 2023-07-27 12.58.08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55684" y="846856"/>
            <a:ext cx="26080803" cy="14888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6" fill="hold"/>
                                        <p:tgtEl>
                                          <p:spTgt spid="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64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84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ユーザー設定</PresentationFormat>
  <Paragraphs>0</Paragraphs>
  <Slides>5</Slides>
  <Notes>0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8" baseType="lpstr">
      <vt:lpstr>ヒラギノ角ゴ ProN W3</vt:lpstr>
      <vt:lpstr>ヒラギノ角ゴ ProN W6</vt:lpstr>
      <vt:lpstr>21_BasicWhite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崇 徳田</cp:lastModifiedBy>
  <cp:revision>1</cp:revision>
  <dcterms:modified xsi:type="dcterms:W3CDTF">2023-07-27T05:51:24Z</dcterms:modified>
</cp:coreProperties>
</file>