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286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4572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6858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9144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1430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3716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6002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18288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46100" latinLnBrk="0">
      <a:defRPr sz="2000">
        <a:latin typeface="Lucida Grande"/>
        <a:ea typeface="Lucida Grande"/>
        <a:cs typeface="Lucida Grande"/>
        <a:sym typeface="Lucida Grande"/>
      </a:defRPr>
    </a:lvl1pPr>
    <a:lvl2pPr indent="228600" defTabSz="546100" latinLnBrk="0">
      <a:defRPr sz="2000">
        <a:latin typeface="Lucida Grande"/>
        <a:ea typeface="Lucida Grande"/>
        <a:cs typeface="Lucida Grande"/>
        <a:sym typeface="Lucida Grande"/>
      </a:defRPr>
    </a:lvl2pPr>
    <a:lvl3pPr indent="457200" defTabSz="546100" latinLnBrk="0">
      <a:defRPr sz="2000">
        <a:latin typeface="Lucida Grande"/>
        <a:ea typeface="Lucida Grande"/>
        <a:cs typeface="Lucida Grande"/>
        <a:sym typeface="Lucida Grande"/>
      </a:defRPr>
    </a:lvl3pPr>
    <a:lvl4pPr indent="685800" defTabSz="546100" latinLnBrk="0">
      <a:defRPr sz="2000">
        <a:latin typeface="Lucida Grande"/>
        <a:ea typeface="Lucida Grande"/>
        <a:cs typeface="Lucida Grande"/>
        <a:sym typeface="Lucida Grande"/>
      </a:defRPr>
    </a:lvl4pPr>
    <a:lvl5pPr indent="914400" defTabSz="546100" latinLnBrk="0">
      <a:defRPr sz="2000">
        <a:latin typeface="Lucida Grande"/>
        <a:ea typeface="Lucida Grande"/>
        <a:cs typeface="Lucida Grande"/>
        <a:sym typeface="Lucida Grande"/>
      </a:defRPr>
    </a:lvl5pPr>
    <a:lvl6pPr indent="1143000" defTabSz="546100" latinLnBrk="0">
      <a:defRPr sz="2000">
        <a:latin typeface="Lucida Grande"/>
        <a:ea typeface="Lucida Grande"/>
        <a:cs typeface="Lucida Grande"/>
        <a:sym typeface="Lucida Grande"/>
      </a:defRPr>
    </a:lvl6pPr>
    <a:lvl7pPr indent="1371600" defTabSz="546100" latinLnBrk="0">
      <a:defRPr sz="2000">
        <a:latin typeface="Lucida Grande"/>
        <a:ea typeface="Lucida Grande"/>
        <a:cs typeface="Lucida Grande"/>
        <a:sym typeface="Lucida Grande"/>
      </a:defRPr>
    </a:lvl7pPr>
    <a:lvl8pPr indent="1600200" defTabSz="546100" latinLnBrk="0">
      <a:defRPr sz="2000">
        <a:latin typeface="Lucida Grande"/>
        <a:ea typeface="Lucida Grande"/>
        <a:cs typeface="Lucida Grande"/>
        <a:sym typeface="Lucida Grande"/>
      </a:defRPr>
    </a:lvl8pPr>
    <a:lvl9pPr indent="1828800" defTabSz="546100" latinLnBrk="0">
      <a:defRPr sz="2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1155700" y="1536700"/>
            <a:ext cx="13931900" cy="3086100"/>
          </a:xfrm>
          <a:prstGeom prst="rect">
            <a:avLst/>
          </a:prstGeom>
        </p:spPr>
        <p:txBody>
          <a:bodyPr anchor="b"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イメージ"/>
          <p:cNvSpPr/>
          <p:nvPr>
            <p:ph type="pic" sz="quarter" idx="21"/>
          </p:nvPr>
        </p:nvSpPr>
        <p:spPr>
          <a:xfrm>
            <a:off x="10350500" y="1320800"/>
            <a:ext cx="4356100" cy="6538429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タイトルテキスト"/>
          <p:cNvSpPr txBox="1"/>
          <p:nvPr>
            <p:ph type="title"/>
          </p:nvPr>
        </p:nvSpPr>
        <p:spPr>
          <a:xfrm>
            <a:off x="1155700" y="1435100"/>
            <a:ext cx="8369300" cy="30861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89" name="本文レベル1…"/>
          <p:cNvSpPr txBox="1"/>
          <p:nvPr>
            <p:ph type="body" sz="quarter" idx="1"/>
          </p:nvPr>
        </p:nvSpPr>
        <p:spPr>
          <a:xfrm>
            <a:off x="1155700" y="4597400"/>
            <a:ext cx="8369300" cy="3086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縦長、反射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イメージ"/>
          <p:cNvSpPr/>
          <p:nvPr>
            <p:ph type="pic" sz="quarter" idx="21"/>
          </p:nvPr>
        </p:nvSpPr>
        <p:spPr>
          <a:xfrm>
            <a:off x="10350500" y="1320800"/>
            <a:ext cx="4356100" cy="6538429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タイトルテキスト"/>
          <p:cNvSpPr txBox="1"/>
          <p:nvPr>
            <p:ph type="title"/>
          </p:nvPr>
        </p:nvSpPr>
        <p:spPr>
          <a:xfrm>
            <a:off x="1155700" y="1435100"/>
            <a:ext cx="8369300" cy="30861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99" name="本文レベル1…"/>
          <p:cNvSpPr txBox="1"/>
          <p:nvPr>
            <p:ph type="body" sz="quarter" idx="1"/>
          </p:nvPr>
        </p:nvSpPr>
        <p:spPr>
          <a:xfrm>
            <a:off x="1155700" y="4597400"/>
            <a:ext cx="8369300" cy="3086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イメージ"/>
          <p:cNvSpPr/>
          <p:nvPr>
            <p:ph type="pic" sz="quarter" idx="21"/>
          </p:nvPr>
        </p:nvSpPr>
        <p:spPr>
          <a:xfrm>
            <a:off x="9588500" y="2311400"/>
            <a:ext cx="4191000" cy="6290617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09" name="本文レベル1…"/>
          <p:cNvSpPr txBox="1"/>
          <p:nvPr>
            <p:ph type="body" sz="half" idx="1"/>
          </p:nvPr>
        </p:nvSpPr>
        <p:spPr>
          <a:xfrm>
            <a:off x="1155700" y="2603500"/>
            <a:ext cx="68072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1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 &amp; 箇条書き（左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18" name="本文レベル1…"/>
          <p:cNvSpPr txBox="1"/>
          <p:nvPr>
            <p:ph type="body" sz="half" idx="1"/>
          </p:nvPr>
        </p:nvSpPr>
        <p:spPr>
          <a:xfrm>
            <a:off x="1155700" y="2603500"/>
            <a:ext cx="68072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1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 &amp; 箇条書き（右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27" name="本文レベル1…"/>
          <p:cNvSpPr txBox="1"/>
          <p:nvPr>
            <p:ph type="body" sz="half" idx="1"/>
          </p:nvPr>
        </p:nvSpPr>
        <p:spPr>
          <a:xfrm>
            <a:off x="8851900" y="2603500"/>
            <a:ext cx="62357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2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タイトルテキスト"/>
          <p:cNvSpPr txBox="1"/>
          <p:nvPr>
            <p:ph type="title"/>
          </p:nvPr>
        </p:nvSpPr>
        <p:spPr>
          <a:xfrm>
            <a:off x="1185333" y="1532466"/>
            <a:ext cx="13885335" cy="3098801"/>
          </a:xfrm>
          <a:prstGeom prst="rect">
            <a:avLst/>
          </a:prstGeom>
        </p:spPr>
        <p:txBody>
          <a:bodyPr lIns="33866" tIns="33866" rIns="33866" bIns="33866" anchor="b">
            <a:normAutofit fontScale="100000" lnSpcReduction="0"/>
          </a:bodyPr>
          <a:lstStyle>
            <a:lvl1pPr defTabSz="825500">
              <a:defRPr sz="7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136" name="本文レベル1…"/>
          <p:cNvSpPr txBox="1"/>
          <p:nvPr>
            <p:ph type="body" sz="quarter" idx="1"/>
          </p:nvPr>
        </p:nvSpPr>
        <p:spPr>
          <a:xfrm>
            <a:off x="1185333" y="4715933"/>
            <a:ext cx="13885335" cy="1058334"/>
          </a:xfrm>
          <a:prstGeom prst="rect">
            <a:avLst/>
          </a:prstGeom>
        </p:spPr>
        <p:txBody>
          <a:bodyPr lIns="33866" tIns="33866" rIns="33866" bIns="33866" anchor="t">
            <a:normAutofit fontScale="100000" lnSpcReduction="0"/>
          </a:bodyPr>
          <a:lstStyle>
            <a:lvl1pPr marL="0" indent="0" algn="ctr" defTabSz="825500">
              <a:spcBef>
                <a:spcPts val="0"/>
              </a:spcBef>
              <a:buSzTx/>
              <a:buNone/>
              <a:defRPr sz="28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0" indent="228600" algn="ctr" defTabSz="825500">
              <a:spcBef>
                <a:spcPts val="0"/>
              </a:spcBef>
              <a:buSzTx/>
              <a:buNone/>
              <a:defRPr sz="28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0" indent="457200" algn="ctr" defTabSz="825500">
              <a:spcBef>
                <a:spcPts val="0"/>
              </a:spcBef>
              <a:buSzTx/>
              <a:buNone/>
              <a:defRPr sz="28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0" indent="685800" algn="ctr" defTabSz="825500">
              <a:spcBef>
                <a:spcPts val="0"/>
              </a:spcBef>
              <a:buSzTx/>
              <a:buNone/>
              <a:defRPr sz="28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0" indent="914400" algn="ctr" defTabSz="825500">
              <a:spcBef>
                <a:spcPts val="0"/>
              </a:spcBef>
              <a:buSzTx/>
              <a:buNone/>
              <a:defRPr sz="28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7" name="スライド番号"/>
          <p:cNvSpPr txBox="1"/>
          <p:nvPr>
            <p:ph type="sldNum" sz="quarter" idx="2"/>
          </p:nvPr>
        </p:nvSpPr>
        <p:spPr>
          <a:xfrm>
            <a:off x="7950047" y="8720666"/>
            <a:ext cx="347439" cy="270935"/>
          </a:xfrm>
          <a:prstGeom prst="rect">
            <a:avLst/>
          </a:prstGeom>
        </p:spPr>
        <p:txBody>
          <a:bodyPr lIns="33866" tIns="33866" rIns="33866" bIns="33866"/>
          <a:lstStyle>
            <a:lvl1pPr defTabSz="825500"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 &amp; 箇条書き（2 段組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0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numCol="2" spcCol="696595" anchor="t"/>
          <a:lstStyle>
            <a:lvl1pPr marL="685800" indent="-469900">
              <a:defRPr sz="2800"/>
            </a:lvl1pPr>
            <a:lvl2pPr marL="977900" indent="-469900">
              <a:defRPr sz="2800"/>
            </a:lvl2pPr>
            <a:lvl3pPr marL="1270000" indent="-469900">
              <a:defRPr sz="2800"/>
            </a:lvl3pPr>
            <a:lvl4pPr marL="1574800" indent="-469900">
              <a:defRPr sz="2800"/>
            </a:lvl4pPr>
            <a:lvl5pPr marL="1866900" indent="-469900">
              <a:defRPr sz="2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本文レベル1…"/>
          <p:cNvSpPr txBox="1"/>
          <p:nvPr>
            <p:ph type="body" idx="1"/>
          </p:nvPr>
        </p:nvSpPr>
        <p:spPr>
          <a:xfrm>
            <a:off x="1155700" y="1181100"/>
            <a:ext cx="13931900" cy="6769100"/>
          </a:xfrm>
          <a:prstGeom prst="rect">
            <a:avLst/>
          </a:prstGeom>
        </p:spPr>
        <p:txBody>
          <a:bodyPr/>
          <a:lstStyle>
            <a:lvl1pPr>
              <a:spcBef>
                <a:spcPts val="4900"/>
              </a:spcBef>
            </a:lvl1pPr>
            <a:lvl2pPr>
              <a:spcBef>
                <a:spcPts val="4900"/>
              </a:spcBef>
            </a:lvl2pPr>
            <a:lvl3pPr>
              <a:spcBef>
                <a:spcPts val="4900"/>
              </a:spcBef>
            </a:lvl3pPr>
            <a:lvl4pPr>
              <a:spcBef>
                <a:spcPts val="4900"/>
              </a:spcBef>
            </a:lvl4pPr>
            <a:lvl5pPr>
              <a:spcBef>
                <a:spcPts val="4900"/>
              </a:spcBef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タイトルテキスト"/>
          <p:cNvSpPr txBox="1"/>
          <p:nvPr>
            <p:ph type="title"/>
          </p:nvPr>
        </p:nvSpPr>
        <p:spPr>
          <a:xfrm>
            <a:off x="1663700" y="241300"/>
            <a:ext cx="12941300" cy="2298700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4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タイトルテキスト"/>
          <p:cNvSpPr txBox="1"/>
          <p:nvPr>
            <p:ph type="title"/>
          </p:nvPr>
        </p:nvSpPr>
        <p:spPr>
          <a:xfrm>
            <a:off x="1155700" y="2781300"/>
            <a:ext cx="13931900" cy="3568700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6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イメージ"/>
          <p:cNvSpPr/>
          <p:nvPr>
            <p:ph type="pic" sz="half" idx="21"/>
          </p:nvPr>
        </p:nvSpPr>
        <p:spPr>
          <a:xfrm>
            <a:off x="4445000" y="1638300"/>
            <a:ext cx="7366000" cy="4569499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タイトルテキスト"/>
          <p:cNvSpPr txBox="1"/>
          <p:nvPr>
            <p:ph type="title"/>
          </p:nvPr>
        </p:nvSpPr>
        <p:spPr>
          <a:xfrm>
            <a:off x="1155700" y="6908800"/>
            <a:ext cx="13931900" cy="1587500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7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横長、反射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イメージ"/>
          <p:cNvSpPr/>
          <p:nvPr>
            <p:ph type="pic" sz="half" idx="21"/>
          </p:nvPr>
        </p:nvSpPr>
        <p:spPr>
          <a:xfrm>
            <a:off x="4445000" y="1638300"/>
            <a:ext cx="7366000" cy="4569499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タイトルテキスト"/>
          <p:cNvSpPr txBox="1"/>
          <p:nvPr>
            <p:ph type="title"/>
          </p:nvPr>
        </p:nvSpPr>
        <p:spPr>
          <a:xfrm>
            <a:off x="1155700" y="6908800"/>
            <a:ext cx="13931900" cy="1587500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8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1155700" y="241300"/>
            <a:ext cx="139319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1155700" y="2603500"/>
            <a:ext cx="13931900" cy="570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7960783" y="8686800"/>
            <a:ext cx="317501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7493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0414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3335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16383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19304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22225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25146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28067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30988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リピート2小節.pdf" descr="リピート2小節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" y="2882900"/>
            <a:ext cx="16103600" cy="339316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ア"/>
          <p:cNvSpPr txBox="1"/>
          <p:nvPr/>
        </p:nvSpPr>
        <p:spPr>
          <a:xfrm>
            <a:off x="2538983" y="4121150"/>
            <a:ext cx="749301" cy="736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791A3E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/>
            <a:r>
              <a:t>ア</a:t>
            </a:r>
          </a:p>
        </p:txBody>
      </p:sp>
      <p:sp>
        <p:nvSpPr>
          <p:cNvPr id="148" name="イ"/>
          <p:cNvSpPr txBox="1"/>
          <p:nvPr/>
        </p:nvSpPr>
        <p:spPr>
          <a:xfrm>
            <a:off x="6127253" y="4127500"/>
            <a:ext cx="749301" cy="736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791A3E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/>
            <a:r>
              <a:t>イ</a:t>
            </a:r>
          </a:p>
        </p:txBody>
      </p:sp>
      <p:sp>
        <p:nvSpPr>
          <p:cNvPr id="149" name="ウ"/>
          <p:cNvSpPr txBox="1"/>
          <p:nvPr/>
        </p:nvSpPr>
        <p:spPr>
          <a:xfrm>
            <a:off x="9734053" y="4127500"/>
            <a:ext cx="749301" cy="736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791A3E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/>
            <a:r>
              <a:t>ウ</a:t>
            </a:r>
          </a:p>
        </p:txBody>
      </p:sp>
      <p:sp>
        <p:nvSpPr>
          <p:cNvPr id="150" name="エ"/>
          <p:cNvSpPr txBox="1"/>
          <p:nvPr/>
        </p:nvSpPr>
        <p:spPr>
          <a:xfrm>
            <a:off x="13518653" y="4127500"/>
            <a:ext cx="749301" cy="736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791A3E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/>
            <a:r>
              <a:t>エ</a:t>
            </a:r>
          </a:p>
        </p:txBody>
      </p:sp>
      <p:grpSp>
        <p:nvGrpSpPr>
          <p:cNvPr id="153" name="グループ"/>
          <p:cNvGrpSpPr/>
          <p:nvPr/>
        </p:nvGrpSpPr>
        <p:grpSpPr>
          <a:xfrm>
            <a:off x="1282700" y="4025900"/>
            <a:ext cx="3784600" cy="2736850"/>
            <a:chOff x="0" y="0"/>
            <a:chExt cx="3784600" cy="2736849"/>
          </a:xfrm>
        </p:grpSpPr>
        <p:sp>
          <p:nvSpPr>
            <p:cNvPr id="151" name="四角形"/>
            <p:cNvSpPr/>
            <p:nvPr/>
          </p:nvSpPr>
          <p:spPr>
            <a:xfrm>
              <a:off x="0" y="0"/>
              <a:ext cx="3784600" cy="939800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52" name="ア"/>
            <p:cNvSpPr txBox="1"/>
            <p:nvPr/>
          </p:nvSpPr>
          <p:spPr>
            <a:xfrm>
              <a:off x="989583" y="2000250"/>
              <a:ext cx="749301" cy="736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ア</a:t>
              </a:r>
            </a:p>
          </p:txBody>
        </p:sp>
      </p:grpSp>
      <p:grpSp>
        <p:nvGrpSpPr>
          <p:cNvPr id="156" name="グループ"/>
          <p:cNvGrpSpPr/>
          <p:nvPr/>
        </p:nvGrpSpPr>
        <p:grpSpPr>
          <a:xfrm>
            <a:off x="9588003" y="4025900"/>
            <a:ext cx="6299697" cy="3644900"/>
            <a:chOff x="374649" y="0"/>
            <a:chExt cx="6299696" cy="3644900"/>
          </a:xfrm>
        </p:grpSpPr>
        <p:sp>
          <p:nvSpPr>
            <p:cNvPr id="154" name="四角形"/>
            <p:cNvSpPr/>
            <p:nvPr/>
          </p:nvSpPr>
          <p:spPr>
            <a:xfrm>
              <a:off x="2889746" y="0"/>
              <a:ext cx="3784601" cy="939800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55" name="エ"/>
            <p:cNvSpPr/>
            <p:nvPr/>
          </p:nvSpPr>
          <p:spPr>
            <a:xfrm>
              <a:off x="374649" y="2374900"/>
              <a:ext cx="1270001" cy="1270000"/>
            </a:xfrm>
            <a:prstGeom prst="lin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エ</a:t>
              </a:r>
            </a:p>
          </p:txBody>
        </p:sp>
      </p:grpSp>
      <p:grpSp>
        <p:nvGrpSpPr>
          <p:cNvPr id="159" name="グループ"/>
          <p:cNvGrpSpPr/>
          <p:nvPr/>
        </p:nvGrpSpPr>
        <p:grpSpPr>
          <a:xfrm>
            <a:off x="4876303" y="4025900"/>
            <a:ext cx="3518397" cy="3644900"/>
            <a:chOff x="374649" y="0"/>
            <a:chExt cx="3518396" cy="3644900"/>
          </a:xfrm>
        </p:grpSpPr>
        <p:sp>
          <p:nvSpPr>
            <p:cNvPr id="157" name="四角形"/>
            <p:cNvSpPr/>
            <p:nvPr/>
          </p:nvSpPr>
          <p:spPr>
            <a:xfrm>
              <a:off x="578346" y="0"/>
              <a:ext cx="3314701" cy="939800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58" name="イ"/>
            <p:cNvSpPr/>
            <p:nvPr/>
          </p:nvSpPr>
          <p:spPr>
            <a:xfrm>
              <a:off x="374649" y="2374900"/>
              <a:ext cx="1270001" cy="1270000"/>
            </a:xfrm>
            <a:prstGeom prst="lin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イ</a:t>
              </a:r>
            </a:p>
          </p:txBody>
        </p:sp>
      </p:grpSp>
      <p:grpSp>
        <p:nvGrpSpPr>
          <p:cNvPr id="162" name="グループ"/>
          <p:cNvGrpSpPr/>
          <p:nvPr/>
        </p:nvGrpSpPr>
        <p:grpSpPr>
          <a:xfrm>
            <a:off x="8458200" y="4025900"/>
            <a:ext cx="4674047" cy="3644900"/>
            <a:chOff x="0" y="0"/>
            <a:chExt cx="4674046" cy="3644900"/>
          </a:xfrm>
        </p:grpSpPr>
        <p:sp>
          <p:nvSpPr>
            <p:cNvPr id="160" name="四角形"/>
            <p:cNvSpPr/>
            <p:nvPr/>
          </p:nvSpPr>
          <p:spPr>
            <a:xfrm>
              <a:off x="0" y="0"/>
              <a:ext cx="3644900" cy="939800"/>
            </a:xfrm>
            <a:prstGeom prst="rect">
              <a:avLst/>
            </a:prstGeom>
            <a:solidFill>
              <a:srgbClr val="A946C9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942192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61" name="ウ"/>
            <p:cNvSpPr/>
            <p:nvPr/>
          </p:nvSpPr>
          <p:spPr>
            <a:xfrm>
              <a:off x="3404046" y="2374900"/>
              <a:ext cx="1270001" cy="1270000"/>
            </a:xfrm>
            <a:prstGeom prst="lin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ウ</a:t>
              </a:r>
            </a:p>
          </p:txBody>
        </p:sp>
      </p:grpSp>
      <p:grpSp>
        <p:nvGrpSpPr>
          <p:cNvPr id="165" name="グループ"/>
          <p:cNvGrpSpPr/>
          <p:nvPr/>
        </p:nvGrpSpPr>
        <p:grpSpPr>
          <a:xfrm>
            <a:off x="12115800" y="4025900"/>
            <a:ext cx="3771900" cy="2743200"/>
            <a:chOff x="0" y="0"/>
            <a:chExt cx="3771900" cy="2743199"/>
          </a:xfrm>
        </p:grpSpPr>
        <p:sp>
          <p:nvSpPr>
            <p:cNvPr id="163" name="四角形"/>
            <p:cNvSpPr/>
            <p:nvPr/>
          </p:nvSpPr>
          <p:spPr>
            <a:xfrm>
              <a:off x="0" y="0"/>
              <a:ext cx="3771900" cy="939800"/>
            </a:xfrm>
            <a:prstGeom prst="rect">
              <a:avLst/>
            </a:prstGeom>
            <a:solidFill>
              <a:srgbClr val="A946C9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942192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64" name="エ"/>
            <p:cNvSpPr txBox="1"/>
            <p:nvPr/>
          </p:nvSpPr>
          <p:spPr>
            <a:xfrm>
              <a:off x="1858813" y="2006600"/>
              <a:ext cx="749301" cy="736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エ</a:t>
              </a:r>
            </a:p>
          </p:txBody>
        </p:sp>
      </p:grpSp>
      <p:grpSp>
        <p:nvGrpSpPr>
          <p:cNvPr id="168" name="グループ"/>
          <p:cNvGrpSpPr/>
          <p:nvPr/>
        </p:nvGrpSpPr>
        <p:grpSpPr>
          <a:xfrm>
            <a:off x="7213103" y="4025900"/>
            <a:ext cx="4877297" cy="3644900"/>
            <a:chOff x="374650" y="0"/>
            <a:chExt cx="4877296" cy="3644900"/>
          </a:xfrm>
        </p:grpSpPr>
        <p:sp>
          <p:nvSpPr>
            <p:cNvPr id="166" name="四角形"/>
            <p:cNvSpPr/>
            <p:nvPr/>
          </p:nvSpPr>
          <p:spPr>
            <a:xfrm>
              <a:off x="1607046" y="0"/>
              <a:ext cx="3644901" cy="939800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67" name="ウ"/>
            <p:cNvSpPr/>
            <p:nvPr/>
          </p:nvSpPr>
          <p:spPr>
            <a:xfrm>
              <a:off x="374650" y="2374900"/>
              <a:ext cx="1270001" cy="1270000"/>
            </a:xfrm>
            <a:prstGeom prst="lin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ウ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5"/>
      <p:bldP build="whole" bldLvl="1" animBg="1" rev="0" advAuto="0" spid="165" grpId="6"/>
      <p:bldP build="whole" bldLvl="1" animBg="1" rev="0" advAuto="0" spid="153" grpId="1"/>
      <p:bldP build="whole" bldLvl="1" animBg="1" rev="0" advAuto="0" spid="159" grpId="2"/>
      <p:bldP build="whole" bldLvl="1" animBg="1" rev="0" advAuto="0" spid="156" grpId="4"/>
      <p:bldP build="whole" bldLvl="1" animBg="1" rev="0" advAuto="0" spid="168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リピート冒頭2小節.pdf" descr="リピート冒頭2小節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800" y="2882900"/>
            <a:ext cx="15849600" cy="3343913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ア"/>
          <p:cNvSpPr txBox="1"/>
          <p:nvPr/>
        </p:nvSpPr>
        <p:spPr>
          <a:xfrm>
            <a:off x="2538983" y="4121150"/>
            <a:ext cx="749301" cy="736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791A3E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/>
            <a:r>
              <a:t>ア</a:t>
            </a:r>
          </a:p>
        </p:txBody>
      </p:sp>
      <p:sp>
        <p:nvSpPr>
          <p:cNvPr id="172" name="イ"/>
          <p:cNvSpPr txBox="1"/>
          <p:nvPr/>
        </p:nvSpPr>
        <p:spPr>
          <a:xfrm>
            <a:off x="6127253" y="4127500"/>
            <a:ext cx="749301" cy="736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791A3E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/>
            <a:r>
              <a:t>イ</a:t>
            </a:r>
          </a:p>
        </p:txBody>
      </p:sp>
      <p:sp>
        <p:nvSpPr>
          <p:cNvPr id="173" name="ウ"/>
          <p:cNvSpPr txBox="1"/>
          <p:nvPr/>
        </p:nvSpPr>
        <p:spPr>
          <a:xfrm>
            <a:off x="9734053" y="4127500"/>
            <a:ext cx="749301" cy="736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791A3E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/>
            <a:r>
              <a:t>ウ</a:t>
            </a:r>
          </a:p>
        </p:txBody>
      </p:sp>
      <p:sp>
        <p:nvSpPr>
          <p:cNvPr id="174" name="エ"/>
          <p:cNvSpPr txBox="1"/>
          <p:nvPr/>
        </p:nvSpPr>
        <p:spPr>
          <a:xfrm>
            <a:off x="13518653" y="4127500"/>
            <a:ext cx="749301" cy="736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791A3E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/>
            <a:r>
              <a:t>エ</a:t>
            </a:r>
          </a:p>
        </p:txBody>
      </p:sp>
      <p:grpSp>
        <p:nvGrpSpPr>
          <p:cNvPr id="177" name="グループ"/>
          <p:cNvGrpSpPr/>
          <p:nvPr/>
        </p:nvGrpSpPr>
        <p:grpSpPr>
          <a:xfrm>
            <a:off x="1282700" y="4025900"/>
            <a:ext cx="3784600" cy="2736850"/>
            <a:chOff x="0" y="0"/>
            <a:chExt cx="3784600" cy="2736849"/>
          </a:xfrm>
        </p:grpSpPr>
        <p:sp>
          <p:nvSpPr>
            <p:cNvPr id="175" name="四角形"/>
            <p:cNvSpPr/>
            <p:nvPr/>
          </p:nvSpPr>
          <p:spPr>
            <a:xfrm>
              <a:off x="0" y="0"/>
              <a:ext cx="3784600" cy="939800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76" name="ア"/>
            <p:cNvSpPr txBox="1"/>
            <p:nvPr/>
          </p:nvSpPr>
          <p:spPr>
            <a:xfrm>
              <a:off x="989583" y="2000250"/>
              <a:ext cx="749301" cy="736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ア</a:t>
              </a:r>
            </a:p>
          </p:txBody>
        </p:sp>
      </p:grpSp>
      <p:grpSp>
        <p:nvGrpSpPr>
          <p:cNvPr id="180" name="グループ"/>
          <p:cNvGrpSpPr/>
          <p:nvPr/>
        </p:nvGrpSpPr>
        <p:grpSpPr>
          <a:xfrm>
            <a:off x="4468564" y="4025900"/>
            <a:ext cx="4279899" cy="2743200"/>
            <a:chOff x="0" y="0"/>
            <a:chExt cx="4279898" cy="2743200"/>
          </a:xfrm>
        </p:grpSpPr>
        <p:sp>
          <p:nvSpPr>
            <p:cNvPr id="178" name="四角形"/>
            <p:cNvSpPr/>
            <p:nvPr/>
          </p:nvSpPr>
          <p:spPr>
            <a:xfrm>
              <a:off x="582815" y="0"/>
              <a:ext cx="3697084" cy="939800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79" name="イ"/>
            <p:cNvSpPr txBox="1"/>
            <p:nvPr/>
          </p:nvSpPr>
          <p:spPr>
            <a:xfrm>
              <a:off x="0" y="2006600"/>
              <a:ext cx="711242" cy="736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イ</a:t>
              </a:r>
            </a:p>
          </p:txBody>
        </p:sp>
      </p:grpSp>
      <p:grpSp>
        <p:nvGrpSpPr>
          <p:cNvPr id="183" name="グループ"/>
          <p:cNvGrpSpPr/>
          <p:nvPr/>
        </p:nvGrpSpPr>
        <p:grpSpPr>
          <a:xfrm>
            <a:off x="1282700" y="4025900"/>
            <a:ext cx="6812534" cy="3638550"/>
            <a:chOff x="0" y="0"/>
            <a:chExt cx="6812533" cy="3638550"/>
          </a:xfrm>
        </p:grpSpPr>
        <p:sp>
          <p:nvSpPr>
            <p:cNvPr id="181" name="四角形"/>
            <p:cNvSpPr/>
            <p:nvPr/>
          </p:nvSpPr>
          <p:spPr>
            <a:xfrm>
              <a:off x="0" y="0"/>
              <a:ext cx="3771900" cy="939800"/>
            </a:xfrm>
            <a:prstGeom prst="rect">
              <a:avLst/>
            </a:prstGeom>
            <a:solidFill>
              <a:srgbClr val="A946C9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942192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82" name="ア"/>
            <p:cNvSpPr/>
            <p:nvPr/>
          </p:nvSpPr>
          <p:spPr>
            <a:xfrm>
              <a:off x="5542533" y="2368550"/>
              <a:ext cx="1270001" cy="1270000"/>
            </a:xfrm>
            <a:prstGeom prst="lin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ア</a:t>
              </a:r>
            </a:p>
          </p:txBody>
        </p:sp>
      </p:grpSp>
      <p:grpSp>
        <p:nvGrpSpPr>
          <p:cNvPr id="186" name="グループ"/>
          <p:cNvGrpSpPr/>
          <p:nvPr/>
        </p:nvGrpSpPr>
        <p:grpSpPr>
          <a:xfrm>
            <a:off x="5054600" y="4025900"/>
            <a:ext cx="4965204" cy="3644900"/>
            <a:chOff x="0" y="0"/>
            <a:chExt cx="4965203" cy="3644900"/>
          </a:xfrm>
        </p:grpSpPr>
        <p:sp>
          <p:nvSpPr>
            <p:cNvPr id="184" name="四角形"/>
            <p:cNvSpPr/>
            <p:nvPr/>
          </p:nvSpPr>
          <p:spPr>
            <a:xfrm>
              <a:off x="0" y="0"/>
              <a:ext cx="3771900" cy="939800"/>
            </a:xfrm>
            <a:prstGeom prst="rect">
              <a:avLst/>
            </a:prstGeom>
            <a:solidFill>
              <a:srgbClr val="A946C9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942192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85" name="イ"/>
            <p:cNvSpPr/>
            <p:nvPr/>
          </p:nvSpPr>
          <p:spPr>
            <a:xfrm>
              <a:off x="3695203" y="2374900"/>
              <a:ext cx="1270001" cy="1270000"/>
            </a:xfrm>
            <a:prstGeom prst="lin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イ</a:t>
              </a:r>
            </a:p>
          </p:txBody>
        </p:sp>
      </p:grpSp>
      <p:grpSp>
        <p:nvGrpSpPr>
          <p:cNvPr id="189" name="グループ"/>
          <p:cNvGrpSpPr/>
          <p:nvPr/>
        </p:nvGrpSpPr>
        <p:grpSpPr>
          <a:xfrm>
            <a:off x="8724900" y="4025900"/>
            <a:ext cx="3365502" cy="2743200"/>
            <a:chOff x="0" y="0"/>
            <a:chExt cx="3365501" cy="2743200"/>
          </a:xfrm>
        </p:grpSpPr>
        <p:sp>
          <p:nvSpPr>
            <p:cNvPr id="187" name="四角形"/>
            <p:cNvSpPr/>
            <p:nvPr/>
          </p:nvSpPr>
          <p:spPr>
            <a:xfrm>
              <a:off x="0" y="0"/>
              <a:ext cx="3365502" cy="939800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88" name="ウ"/>
            <p:cNvSpPr txBox="1"/>
            <p:nvPr/>
          </p:nvSpPr>
          <p:spPr>
            <a:xfrm>
              <a:off x="1687744" y="2006600"/>
              <a:ext cx="657509" cy="736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ウ</a:t>
              </a:r>
            </a:p>
          </p:txBody>
        </p:sp>
      </p:grpSp>
      <p:grpSp>
        <p:nvGrpSpPr>
          <p:cNvPr id="192" name="グループ"/>
          <p:cNvGrpSpPr/>
          <p:nvPr/>
        </p:nvGrpSpPr>
        <p:grpSpPr>
          <a:xfrm>
            <a:off x="12066627" y="4025900"/>
            <a:ext cx="3517515" cy="2743200"/>
            <a:chOff x="0" y="0"/>
            <a:chExt cx="3517513" cy="2743200"/>
          </a:xfrm>
        </p:grpSpPr>
        <p:sp>
          <p:nvSpPr>
            <p:cNvPr id="190" name="四角形"/>
            <p:cNvSpPr/>
            <p:nvPr/>
          </p:nvSpPr>
          <p:spPr>
            <a:xfrm>
              <a:off x="0" y="0"/>
              <a:ext cx="3517514" cy="939800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91" name="エ"/>
            <p:cNvSpPr txBox="1"/>
            <p:nvPr/>
          </p:nvSpPr>
          <p:spPr>
            <a:xfrm>
              <a:off x="621912" y="2006600"/>
              <a:ext cx="634175" cy="736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5000">
                  <a:solidFill>
                    <a:srgbClr val="791A3E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/>
              <a:r>
                <a:t>エ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1"/>
      <p:bldP build="whole" bldLvl="1" animBg="1" rev="0" advAuto="0" spid="183" grpId="3"/>
      <p:bldP build="whole" bldLvl="1" animBg="1" rev="0" advAuto="0" spid="180" grpId="2"/>
      <p:bldP build="whole" bldLvl="1" animBg="1" rev="0" advAuto="0" spid="186" grpId="4"/>
      <p:bldP build="whole" bldLvl="1" animBg="1" rev="0" advAuto="0" spid="189" grpId="5"/>
      <p:bldP build="whole" bldLvl="1" animBg="1" rev="0" advAuto="0" spid="192" grpId="6"/>
    </p:bld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