
<file path=[Content_Types].xml><?xml version="1.0" encoding="utf-8"?>
<Types xmlns="http://schemas.openxmlformats.org/package/2006/content-types">
  <Default Extension="aif" ContentType="audio/unknown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>
        <p:scale>
          <a:sx n="55" d="100"/>
          <a:sy n="55" d="100"/>
        </p:scale>
        <p:origin x="1224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&amp; サブ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テキスト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タイトルテキスト</a:t>
            </a:r>
          </a:p>
        </p:txBody>
      </p:sp>
      <p:sp>
        <p:nvSpPr>
          <p:cNvPr id="12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13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引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ここに引用を入力してください。”"/>
          <p:cNvSpPr>
            <a:spLocks noGrp="1"/>
          </p:cNvSpPr>
          <p:nvPr>
            <p:ph type="body" sz="quarter" idx="22"/>
          </p:nvPr>
        </p:nvSpPr>
        <p:spPr>
          <a:xfrm>
            <a:off x="2387600" y="6045200"/>
            <a:ext cx="19621500" cy="889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“ここに引用を入力してください。”</a:t>
            </a:r>
          </a:p>
        </p:txBody>
      </p:sp>
      <p:sp>
        <p:nvSpPr>
          <p:cNvPr id="95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写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イメージ"/>
          <p:cNvSpPr>
            <a:spLocks noGrp="1"/>
          </p:cNvSpPr>
          <p:nvPr>
            <p:ph type="pic" idx="21"/>
          </p:nvPr>
        </p:nvSpPr>
        <p:spPr>
          <a:xfrm>
            <a:off x="0" y="0"/>
            <a:ext cx="24384000" cy="16264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 &amp; 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タイトルテキスト"/>
          <p:cNvSpPr txBox="1">
            <a:spLocks noGrp="1"/>
          </p:cNvSpPr>
          <p:nvPr>
            <p:ph type="title"/>
          </p:nvPr>
        </p:nvSpPr>
        <p:spPr>
          <a:xfrm>
            <a:off x="1733550" y="361950"/>
            <a:ext cx="20897850" cy="3448050"/>
          </a:xfrm>
          <a:prstGeom prst="rect">
            <a:avLst/>
          </a:prstGeom>
        </p:spPr>
        <p:txBody>
          <a:bodyPr lIns="76200" tIns="76200" rIns="76200" bIns="76200">
            <a:noAutofit/>
          </a:bodyPr>
          <a:lstStyle>
            <a:lvl1pPr defTabSz="546100">
              <a:defRPr sz="114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タイトルテキスト</a:t>
            </a:r>
          </a:p>
        </p:txBody>
      </p:sp>
      <p:sp>
        <p:nvSpPr>
          <p:cNvPr id="118" name="本文レベル1…"/>
          <p:cNvSpPr txBox="1">
            <a:spLocks noGrp="1"/>
          </p:cNvSpPr>
          <p:nvPr>
            <p:ph type="body" idx="1"/>
          </p:nvPr>
        </p:nvSpPr>
        <p:spPr>
          <a:xfrm>
            <a:off x="1733550" y="3905250"/>
            <a:ext cx="20897850" cy="8553450"/>
          </a:xfrm>
          <a:prstGeom prst="rect">
            <a:avLst/>
          </a:prstGeom>
        </p:spPr>
        <p:txBody>
          <a:bodyPr lIns="76200" tIns="76200" rIns="76200" bIns="76200">
            <a:noAutofit/>
          </a:bodyPr>
          <a:lstStyle>
            <a:lvl1pPr marL="1016000" indent="-800100" defTabSz="546100">
              <a:spcBef>
                <a:spcPts val="3500"/>
              </a:spcBef>
              <a:buSzPct val="171000"/>
              <a:defRPr sz="5400">
                <a:latin typeface="Gill Sans"/>
                <a:ea typeface="Gill Sans"/>
                <a:cs typeface="Gill Sans"/>
                <a:sym typeface="Gill Sans"/>
              </a:defRPr>
            </a:lvl1pPr>
            <a:lvl2pPr marL="1308100" indent="-800100" defTabSz="546100">
              <a:spcBef>
                <a:spcPts val="3500"/>
              </a:spcBef>
              <a:buSzPct val="171000"/>
              <a:defRPr sz="5400">
                <a:latin typeface="Gill Sans"/>
                <a:ea typeface="Gill Sans"/>
                <a:cs typeface="Gill Sans"/>
                <a:sym typeface="Gill Sans"/>
              </a:defRPr>
            </a:lvl2pPr>
            <a:lvl3pPr marL="1600200" indent="-800100" defTabSz="546100">
              <a:spcBef>
                <a:spcPts val="3500"/>
              </a:spcBef>
              <a:buSzPct val="171000"/>
              <a:defRPr sz="5400">
                <a:latin typeface="Gill Sans"/>
                <a:ea typeface="Gill Sans"/>
                <a:cs typeface="Gill Sans"/>
                <a:sym typeface="Gill Sans"/>
              </a:defRPr>
            </a:lvl3pPr>
            <a:lvl4pPr marL="1905000" indent="-800100" defTabSz="546100">
              <a:spcBef>
                <a:spcPts val="3500"/>
              </a:spcBef>
              <a:buSzPct val="171000"/>
              <a:defRPr sz="5400">
                <a:latin typeface="Gill Sans"/>
                <a:ea typeface="Gill Sans"/>
                <a:cs typeface="Gill Sans"/>
                <a:sym typeface="Gill Sans"/>
              </a:defRPr>
            </a:lvl4pPr>
            <a:lvl5pPr marL="2197100" indent="-800100" defTabSz="546100">
              <a:spcBef>
                <a:spcPts val="3500"/>
              </a:spcBef>
              <a:buSzPct val="171000"/>
              <a:defRPr sz="5400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119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11944349" y="13030200"/>
            <a:ext cx="469901" cy="508000"/>
          </a:xfrm>
          <a:prstGeom prst="rect">
            <a:avLst/>
          </a:prstGeom>
        </p:spPr>
        <p:txBody>
          <a:bodyPr lIns="76200" tIns="76200" rIns="76200" bIns="76200"/>
          <a:lstStyle>
            <a:lvl1pPr defTabSz="546100"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画像（横長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イメージ"/>
          <p:cNvSpPr>
            <a:spLocks noGrp="1"/>
          </p:cNvSpPr>
          <p:nvPr>
            <p:ph type="pic" idx="21"/>
          </p:nvPr>
        </p:nvSpPr>
        <p:spPr>
          <a:xfrm>
            <a:off x="3124200" y="-38100"/>
            <a:ext cx="18135600" cy="120966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タイトルテキスト"/>
          <p:cNvSpPr txBox="1">
            <a:spLocks noGrp="1"/>
          </p:cNvSpPr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タイトルテキスト</a:t>
            </a:r>
          </a:p>
        </p:txBody>
      </p:sp>
      <p:sp>
        <p:nvSpPr>
          <p:cNvPr id="22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23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（中央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タイトルテキスト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31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画像（縦長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イメージ"/>
          <p:cNvSpPr>
            <a:spLocks noGrp="1"/>
          </p:cNvSpPr>
          <p:nvPr>
            <p:ph type="pic" idx="21"/>
          </p:nvPr>
        </p:nvSpPr>
        <p:spPr>
          <a:xfrm>
            <a:off x="7950200" y="1104900"/>
            <a:ext cx="17259302" cy="115062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タイトルテキスト"/>
          <p:cNvSpPr txBox="1">
            <a:spLocks noGrp="1"/>
          </p:cNvSpPr>
          <p:nvPr>
            <p:ph type="title"/>
          </p:nvPr>
        </p:nvSpPr>
        <p:spPr>
          <a:xfrm>
            <a:off x="1651000" y="1104900"/>
            <a:ext cx="10223500" cy="56134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タイトルテキスト</a:t>
            </a:r>
          </a:p>
        </p:txBody>
      </p:sp>
      <p:sp>
        <p:nvSpPr>
          <p:cNvPr id="40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845300"/>
            <a:ext cx="10223500" cy="576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41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（上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49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&amp;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57" name="本文レベル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58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、箇条書き、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イメージ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67" name="本文レベル1…"/>
          <p:cNvSpPr txBox="1">
            <a:spLocks noGrp="1"/>
          </p:cNvSpPr>
          <p:nvPr>
            <p:ph type="body" sz="half" idx="1"/>
          </p:nvPr>
        </p:nvSpPr>
        <p:spPr>
          <a:xfrm>
            <a:off x="1689100" y="3238500"/>
            <a:ext cx="10007600" cy="92075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68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本文レベル1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47300"/>
          </a:xfrm>
          <a:prstGeom prst="rect">
            <a:avLst/>
          </a:prstGeom>
        </p:spPr>
        <p:txBody>
          <a:bodyPr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76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画像（3点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イメージ"/>
          <p:cNvSpPr>
            <a:spLocks noGrp="1"/>
          </p:cNvSpPr>
          <p:nvPr>
            <p:ph type="pic" idx="21"/>
          </p:nvPr>
        </p:nvSpPr>
        <p:spPr>
          <a:xfrm>
            <a:off x="-3048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イメージ"/>
          <p:cNvSpPr>
            <a:spLocks noGrp="1"/>
          </p:cNvSpPr>
          <p:nvPr>
            <p:ph type="pic" sz="quarter" idx="22"/>
          </p:nvPr>
        </p:nvSpPr>
        <p:spPr>
          <a:xfrm>
            <a:off x="15681340" y="7035800"/>
            <a:ext cx="8396678" cy="5600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イメージ"/>
          <p:cNvSpPr>
            <a:spLocks noGrp="1"/>
          </p:cNvSpPr>
          <p:nvPr>
            <p:ph type="pic" sz="quarter" idx="23"/>
          </p:nvPr>
        </p:nvSpPr>
        <p:spPr>
          <a:xfrm>
            <a:off x="15290800" y="1130300"/>
            <a:ext cx="8331200" cy="55541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テキスト"/>
          <p:cNvSpPr txBox="1"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タイトルテキスト</a:t>
            </a:r>
          </a:p>
        </p:txBody>
      </p:sp>
      <p:sp>
        <p:nvSpPr>
          <p:cNvPr id="3" name="本文レベル1…"/>
          <p:cNvSpPr txBox="1"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4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11928246" y="13081000"/>
            <a:ext cx="514808" cy="4064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aif"/><Relationship Id="rId1" Type="http://schemas.microsoft.com/office/2007/relationships/media" Target="../media/media3.aif"/><Relationship Id="rId6" Type="http://schemas.openxmlformats.org/officeDocument/2006/relationships/image" Target="../media/image10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aif"/><Relationship Id="rId1" Type="http://schemas.microsoft.com/office/2007/relationships/media" Target="../media/media1.aif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aif"/><Relationship Id="rId1" Type="http://schemas.microsoft.com/office/2007/relationships/media" Target="../media/media2.aif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1度の和音は"/>
          <p:cNvSpPr txBox="1"/>
          <p:nvPr/>
        </p:nvSpPr>
        <p:spPr>
          <a:xfrm>
            <a:off x="2174058" y="1482398"/>
            <a:ext cx="5917693" cy="111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r>
              <a:t>1度の和音は</a:t>
            </a:r>
          </a:p>
        </p:txBody>
      </p:sp>
      <p:sp>
        <p:nvSpPr>
          <p:cNvPr id="129" name="と"/>
          <p:cNvSpPr txBox="1"/>
          <p:nvPr/>
        </p:nvSpPr>
        <p:spPr>
          <a:xfrm>
            <a:off x="3038504" y="3331309"/>
            <a:ext cx="1130301" cy="111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r>
              <a:t>と</a:t>
            </a:r>
          </a:p>
        </p:txBody>
      </p:sp>
      <p:sp>
        <p:nvSpPr>
          <p:cNvPr id="130" name="と"/>
          <p:cNvSpPr txBox="1"/>
          <p:nvPr/>
        </p:nvSpPr>
        <p:spPr>
          <a:xfrm>
            <a:off x="5920689" y="3331309"/>
            <a:ext cx="1130301" cy="111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r>
              <a:t>と</a:t>
            </a:r>
          </a:p>
        </p:txBody>
      </p:sp>
      <p:sp>
        <p:nvSpPr>
          <p:cNvPr id="131" name="四角形"/>
          <p:cNvSpPr/>
          <p:nvPr/>
        </p:nvSpPr>
        <p:spPr>
          <a:xfrm>
            <a:off x="1574638" y="3016683"/>
            <a:ext cx="1436630" cy="1746853"/>
          </a:xfrm>
          <a:prstGeom prst="rect">
            <a:avLst/>
          </a:prstGeom>
          <a:ln w="635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32" name="四角形"/>
          <p:cNvSpPr/>
          <p:nvPr/>
        </p:nvSpPr>
        <p:spPr>
          <a:xfrm>
            <a:off x="7229736" y="3016683"/>
            <a:ext cx="1436629" cy="1746853"/>
          </a:xfrm>
          <a:prstGeom prst="rect">
            <a:avLst/>
          </a:prstGeom>
          <a:ln w="635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33" name="四角形"/>
          <p:cNvSpPr/>
          <p:nvPr/>
        </p:nvSpPr>
        <p:spPr>
          <a:xfrm>
            <a:off x="4305315" y="3016683"/>
            <a:ext cx="1436629" cy="1746853"/>
          </a:xfrm>
          <a:prstGeom prst="rect">
            <a:avLst/>
          </a:prstGeom>
          <a:ln w="635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pic>
        <p:nvPicPr>
          <p:cNvPr id="134" name="空.png" descr="空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3083" y="944089"/>
            <a:ext cx="10511749" cy="46133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鍵盤ハーモニカ＿鍵盤図.png" descr="鍵盤ハーモニカ＿鍵盤図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673" y="7359826"/>
            <a:ext cx="22433550" cy="46471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5度の和音は"/>
          <p:cNvSpPr txBox="1"/>
          <p:nvPr/>
        </p:nvSpPr>
        <p:spPr>
          <a:xfrm>
            <a:off x="2174058" y="1482398"/>
            <a:ext cx="5917693" cy="111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r>
              <a:t>5度の和音は</a:t>
            </a:r>
          </a:p>
        </p:txBody>
      </p:sp>
      <p:sp>
        <p:nvSpPr>
          <p:cNvPr id="228" name="と"/>
          <p:cNvSpPr txBox="1"/>
          <p:nvPr/>
        </p:nvSpPr>
        <p:spPr>
          <a:xfrm>
            <a:off x="3038504" y="3331309"/>
            <a:ext cx="1130301" cy="111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r>
              <a:t>と</a:t>
            </a:r>
          </a:p>
        </p:txBody>
      </p:sp>
      <p:sp>
        <p:nvSpPr>
          <p:cNvPr id="229" name="と"/>
          <p:cNvSpPr txBox="1"/>
          <p:nvPr/>
        </p:nvSpPr>
        <p:spPr>
          <a:xfrm>
            <a:off x="5920689" y="3331309"/>
            <a:ext cx="1130301" cy="111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r>
              <a:t>と</a:t>
            </a:r>
          </a:p>
        </p:txBody>
      </p:sp>
      <p:sp>
        <p:nvSpPr>
          <p:cNvPr id="230" name="四角形"/>
          <p:cNvSpPr/>
          <p:nvPr/>
        </p:nvSpPr>
        <p:spPr>
          <a:xfrm>
            <a:off x="1574638" y="3016683"/>
            <a:ext cx="1436630" cy="1746853"/>
          </a:xfrm>
          <a:prstGeom prst="rect">
            <a:avLst/>
          </a:prstGeom>
          <a:ln w="635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231" name="四角形"/>
          <p:cNvSpPr/>
          <p:nvPr/>
        </p:nvSpPr>
        <p:spPr>
          <a:xfrm>
            <a:off x="7229736" y="3016683"/>
            <a:ext cx="1436629" cy="1746853"/>
          </a:xfrm>
          <a:prstGeom prst="rect">
            <a:avLst/>
          </a:prstGeom>
          <a:ln w="635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232" name="四角形"/>
          <p:cNvSpPr/>
          <p:nvPr/>
        </p:nvSpPr>
        <p:spPr>
          <a:xfrm>
            <a:off x="4305315" y="3016683"/>
            <a:ext cx="1436629" cy="1746853"/>
          </a:xfrm>
          <a:prstGeom prst="rect">
            <a:avLst/>
          </a:prstGeom>
          <a:ln w="635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233" name="シ"/>
          <p:cNvSpPr txBox="1"/>
          <p:nvPr/>
        </p:nvSpPr>
        <p:spPr>
          <a:xfrm>
            <a:off x="1575403" y="3178910"/>
            <a:ext cx="1435101" cy="1422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6200" tIns="76200" rIns="76200" bIns="76200" anchor="ctr">
            <a:spAutoFit/>
          </a:bodyPr>
          <a:lstStyle>
            <a:lvl1pPr defTabSz="546100">
              <a:defRPr sz="10000">
                <a:solidFill>
                  <a:srgbClr val="B92D5D"/>
                </a:solidFill>
                <a:latin typeface="ＭＳ Ｐゴシック"/>
                <a:ea typeface="ＭＳ Ｐゴシック"/>
                <a:cs typeface="ＭＳ Ｐゴシック"/>
                <a:sym typeface="ＭＳ Ｐゴシック"/>
              </a:defRPr>
            </a:lvl1pPr>
          </a:lstStyle>
          <a:p>
            <a:r>
              <a:t>シ</a:t>
            </a:r>
          </a:p>
        </p:txBody>
      </p:sp>
      <p:pic>
        <p:nvPicPr>
          <p:cNvPr id="234" name="シ.png" descr="シ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4694" y="939799"/>
            <a:ext cx="10511749" cy="49020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シ.png" descr="シ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673" y="7366000"/>
            <a:ext cx="22433550" cy="46471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5度の和音は"/>
          <p:cNvSpPr txBox="1"/>
          <p:nvPr/>
        </p:nvSpPr>
        <p:spPr>
          <a:xfrm>
            <a:off x="2174058" y="1482398"/>
            <a:ext cx="5917693" cy="111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r>
              <a:t>5度の和音は</a:t>
            </a:r>
          </a:p>
        </p:txBody>
      </p:sp>
      <p:sp>
        <p:nvSpPr>
          <p:cNvPr id="238" name="と"/>
          <p:cNvSpPr txBox="1"/>
          <p:nvPr/>
        </p:nvSpPr>
        <p:spPr>
          <a:xfrm>
            <a:off x="3038504" y="3331309"/>
            <a:ext cx="1130301" cy="111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r>
              <a:t>と</a:t>
            </a:r>
          </a:p>
        </p:txBody>
      </p:sp>
      <p:sp>
        <p:nvSpPr>
          <p:cNvPr id="239" name="と"/>
          <p:cNvSpPr txBox="1"/>
          <p:nvPr/>
        </p:nvSpPr>
        <p:spPr>
          <a:xfrm>
            <a:off x="5920689" y="3331309"/>
            <a:ext cx="1130301" cy="111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r>
              <a:t>と</a:t>
            </a:r>
          </a:p>
        </p:txBody>
      </p:sp>
      <p:sp>
        <p:nvSpPr>
          <p:cNvPr id="240" name="四角形"/>
          <p:cNvSpPr/>
          <p:nvPr/>
        </p:nvSpPr>
        <p:spPr>
          <a:xfrm>
            <a:off x="1574638" y="3016683"/>
            <a:ext cx="1436630" cy="1746853"/>
          </a:xfrm>
          <a:prstGeom prst="rect">
            <a:avLst/>
          </a:prstGeom>
          <a:ln w="635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241" name="四角形"/>
          <p:cNvSpPr/>
          <p:nvPr/>
        </p:nvSpPr>
        <p:spPr>
          <a:xfrm>
            <a:off x="7229736" y="3016683"/>
            <a:ext cx="1436629" cy="1746853"/>
          </a:xfrm>
          <a:prstGeom prst="rect">
            <a:avLst/>
          </a:prstGeom>
          <a:ln w="635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242" name="四角形"/>
          <p:cNvSpPr/>
          <p:nvPr/>
        </p:nvSpPr>
        <p:spPr>
          <a:xfrm>
            <a:off x="4305315" y="3016683"/>
            <a:ext cx="1436629" cy="1746853"/>
          </a:xfrm>
          <a:prstGeom prst="rect">
            <a:avLst/>
          </a:prstGeom>
          <a:ln w="635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243" name="シ"/>
          <p:cNvSpPr txBox="1"/>
          <p:nvPr/>
        </p:nvSpPr>
        <p:spPr>
          <a:xfrm>
            <a:off x="1575403" y="3178910"/>
            <a:ext cx="1435101" cy="1422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6200" tIns="76200" rIns="76200" bIns="76200" anchor="ctr">
            <a:spAutoFit/>
          </a:bodyPr>
          <a:lstStyle>
            <a:lvl1pPr defTabSz="546100">
              <a:defRPr sz="10000">
                <a:solidFill>
                  <a:srgbClr val="B92D5D"/>
                </a:solidFill>
                <a:latin typeface="ＭＳ Ｐゴシック"/>
                <a:ea typeface="ＭＳ Ｐゴシック"/>
                <a:cs typeface="ＭＳ Ｐゴシック"/>
                <a:sym typeface="ＭＳ Ｐゴシック"/>
              </a:defRPr>
            </a:lvl1pPr>
          </a:lstStyle>
          <a:p>
            <a:r>
              <a:t>シ</a:t>
            </a:r>
          </a:p>
        </p:txBody>
      </p:sp>
      <p:sp>
        <p:nvSpPr>
          <p:cNvPr id="244" name="レ"/>
          <p:cNvSpPr txBox="1"/>
          <p:nvPr/>
        </p:nvSpPr>
        <p:spPr>
          <a:xfrm>
            <a:off x="4306079" y="3178910"/>
            <a:ext cx="1435101" cy="1422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6200" tIns="76200" rIns="76200" bIns="76200" anchor="ctr">
            <a:spAutoFit/>
          </a:bodyPr>
          <a:lstStyle>
            <a:lvl1pPr defTabSz="546100">
              <a:defRPr sz="10000">
                <a:solidFill>
                  <a:srgbClr val="B92D5D"/>
                </a:solidFill>
                <a:latin typeface="ＭＳ Ｐゴシック"/>
                <a:ea typeface="ＭＳ Ｐゴシック"/>
                <a:cs typeface="ＭＳ Ｐゴシック"/>
                <a:sym typeface="ＭＳ Ｐゴシック"/>
              </a:defRPr>
            </a:lvl1pPr>
          </a:lstStyle>
          <a:p>
            <a:r>
              <a:t>レ</a:t>
            </a:r>
          </a:p>
        </p:txBody>
      </p:sp>
      <p:pic>
        <p:nvPicPr>
          <p:cNvPr id="245" name="シレ.png" descr="シレ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4694" y="939800"/>
            <a:ext cx="10511751" cy="4902087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シレ.png" descr="シレ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673" y="7366000"/>
            <a:ext cx="22433550" cy="46471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5度の和音は"/>
          <p:cNvSpPr txBox="1"/>
          <p:nvPr/>
        </p:nvSpPr>
        <p:spPr>
          <a:xfrm>
            <a:off x="2174058" y="1482398"/>
            <a:ext cx="5917693" cy="111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r>
              <a:t>5度の和音は</a:t>
            </a:r>
          </a:p>
        </p:txBody>
      </p:sp>
      <p:sp>
        <p:nvSpPr>
          <p:cNvPr id="249" name="と"/>
          <p:cNvSpPr txBox="1"/>
          <p:nvPr/>
        </p:nvSpPr>
        <p:spPr>
          <a:xfrm>
            <a:off x="3038504" y="3331309"/>
            <a:ext cx="1130301" cy="111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r>
              <a:t>と</a:t>
            </a:r>
          </a:p>
        </p:txBody>
      </p:sp>
      <p:sp>
        <p:nvSpPr>
          <p:cNvPr id="250" name="と"/>
          <p:cNvSpPr txBox="1"/>
          <p:nvPr/>
        </p:nvSpPr>
        <p:spPr>
          <a:xfrm>
            <a:off x="5920689" y="3331309"/>
            <a:ext cx="1130301" cy="111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r>
              <a:t>と</a:t>
            </a:r>
          </a:p>
        </p:txBody>
      </p:sp>
      <p:sp>
        <p:nvSpPr>
          <p:cNvPr id="251" name="四角形"/>
          <p:cNvSpPr/>
          <p:nvPr/>
        </p:nvSpPr>
        <p:spPr>
          <a:xfrm>
            <a:off x="1574638" y="3016683"/>
            <a:ext cx="1436630" cy="1746853"/>
          </a:xfrm>
          <a:prstGeom prst="rect">
            <a:avLst/>
          </a:prstGeom>
          <a:ln w="635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252" name="四角形"/>
          <p:cNvSpPr/>
          <p:nvPr/>
        </p:nvSpPr>
        <p:spPr>
          <a:xfrm>
            <a:off x="7229736" y="3016683"/>
            <a:ext cx="1436629" cy="1746853"/>
          </a:xfrm>
          <a:prstGeom prst="rect">
            <a:avLst/>
          </a:prstGeom>
          <a:ln w="635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253" name="四角形"/>
          <p:cNvSpPr/>
          <p:nvPr/>
        </p:nvSpPr>
        <p:spPr>
          <a:xfrm>
            <a:off x="4305315" y="3016683"/>
            <a:ext cx="1436629" cy="1746853"/>
          </a:xfrm>
          <a:prstGeom prst="rect">
            <a:avLst/>
          </a:prstGeom>
          <a:ln w="635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254" name="シ"/>
          <p:cNvSpPr txBox="1"/>
          <p:nvPr/>
        </p:nvSpPr>
        <p:spPr>
          <a:xfrm>
            <a:off x="1575403" y="3178910"/>
            <a:ext cx="1435101" cy="1422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6200" tIns="76200" rIns="76200" bIns="76200" anchor="ctr">
            <a:spAutoFit/>
          </a:bodyPr>
          <a:lstStyle>
            <a:lvl1pPr defTabSz="546100">
              <a:defRPr sz="10000">
                <a:solidFill>
                  <a:srgbClr val="B92D5D"/>
                </a:solidFill>
                <a:latin typeface="ＭＳ Ｐゴシック"/>
                <a:ea typeface="ＭＳ Ｐゴシック"/>
                <a:cs typeface="ＭＳ Ｐゴシック"/>
                <a:sym typeface="ＭＳ Ｐゴシック"/>
              </a:defRPr>
            </a:lvl1pPr>
          </a:lstStyle>
          <a:p>
            <a:r>
              <a:t>シ</a:t>
            </a:r>
          </a:p>
        </p:txBody>
      </p:sp>
      <p:sp>
        <p:nvSpPr>
          <p:cNvPr id="255" name="レ"/>
          <p:cNvSpPr txBox="1"/>
          <p:nvPr/>
        </p:nvSpPr>
        <p:spPr>
          <a:xfrm>
            <a:off x="4306079" y="3178910"/>
            <a:ext cx="1435101" cy="1422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6200" tIns="76200" rIns="76200" bIns="76200" anchor="ctr">
            <a:spAutoFit/>
          </a:bodyPr>
          <a:lstStyle>
            <a:lvl1pPr defTabSz="546100">
              <a:defRPr sz="10000">
                <a:solidFill>
                  <a:srgbClr val="B92D5D"/>
                </a:solidFill>
                <a:latin typeface="ＭＳ Ｐゴシック"/>
                <a:ea typeface="ＭＳ Ｐゴシック"/>
                <a:cs typeface="ＭＳ Ｐゴシック"/>
                <a:sym typeface="ＭＳ Ｐゴシック"/>
              </a:defRPr>
            </a:lvl1pPr>
          </a:lstStyle>
          <a:p>
            <a:r>
              <a:t>レ</a:t>
            </a:r>
          </a:p>
        </p:txBody>
      </p:sp>
      <p:sp>
        <p:nvSpPr>
          <p:cNvPr id="256" name="ソ"/>
          <p:cNvSpPr txBox="1"/>
          <p:nvPr/>
        </p:nvSpPr>
        <p:spPr>
          <a:xfrm>
            <a:off x="7160344" y="3178910"/>
            <a:ext cx="1435101" cy="1422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6200" tIns="76200" rIns="76200" bIns="76200" anchor="ctr">
            <a:spAutoFit/>
          </a:bodyPr>
          <a:lstStyle>
            <a:lvl1pPr defTabSz="546100">
              <a:defRPr sz="10000">
                <a:solidFill>
                  <a:srgbClr val="B92D5D"/>
                </a:solidFill>
                <a:latin typeface="ＭＳ Ｐゴシック"/>
                <a:ea typeface="ＭＳ Ｐゴシック"/>
                <a:cs typeface="ＭＳ Ｐゴシック"/>
                <a:sym typeface="ＭＳ Ｐゴシック"/>
              </a:defRPr>
            </a:lvl1pPr>
          </a:lstStyle>
          <a:p>
            <a:r>
              <a:t>ソ</a:t>
            </a:r>
          </a:p>
        </p:txBody>
      </p:sp>
      <p:pic>
        <p:nvPicPr>
          <p:cNvPr id="257" name="シレソ.png" descr="シレソ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4694" y="939800"/>
            <a:ext cx="10511750" cy="4902087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シレソ.png" descr="シレソ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673" y="7366000"/>
            <a:ext cx="22433550" cy="4647118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Ⅴ"/>
          <p:cNvSpPr txBox="1"/>
          <p:nvPr/>
        </p:nvSpPr>
        <p:spPr>
          <a:xfrm>
            <a:off x="9118815" y="2623285"/>
            <a:ext cx="2540001" cy="2533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100">
                <a:solidFill>
                  <a:schemeClr val="accent1"/>
                </a:solidFill>
                <a:latin typeface="ヒラギノ明朝 ProN W3"/>
                <a:ea typeface="ヒラギノ明朝 ProN W3"/>
                <a:cs typeface="ヒラギノ明朝 ProN W3"/>
                <a:sym typeface="ヒラギノ明朝 ProN W3"/>
              </a:defRPr>
            </a:lvl1pPr>
          </a:lstStyle>
          <a:p>
            <a:r>
              <a:t>Ⅴ</a:t>
            </a:r>
          </a:p>
        </p:txBody>
      </p:sp>
      <p:pic>
        <p:nvPicPr>
          <p:cNvPr id="260" name="G major.aif" descr="G major.aif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63056" y="5018801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458" fill="hold"/>
                                        <p:tgtEl>
                                          <p:spTgt spid="2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5322" showWhenStopped="0">
                <p:cTn id="12" fill="hold" display="0">
                  <p:stCondLst>
                    <p:cond delay="indefinite"/>
                  </p:stCondLst>
                </p:cTn>
                <p:tgtEl>
                  <p:spTgt spid="260"/>
                </p:tgtEl>
              </p:cMediaNode>
            </p:audio>
          </p:childTnLst>
        </p:cTn>
      </p:par>
    </p:tnLst>
    <p:bldLst>
      <p:bldP spid="259" grpId="1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B5BA61B-3833-0099-EFE6-18AF05CA2AFE}"/>
              </a:ext>
            </a:extLst>
          </p:cNvPr>
          <p:cNvSpPr/>
          <p:nvPr/>
        </p:nvSpPr>
        <p:spPr>
          <a:xfrm>
            <a:off x="-1737360" y="-1508760"/>
            <a:ext cx="27934920" cy="17145000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ヒラギノ角ゴ ProN W3"/>
            </a:endParaRPr>
          </a:p>
        </p:txBody>
      </p:sp>
    </p:spTree>
    <p:extLst>
      <p:ext uri="{BB962C8B-B14F-4D97-AF65-F5344CB8AC3E}">
        <p14:creationId xmlns:p14="http://schemas.microsoft.com/office/powerpoint/2010/main" val="1096932780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1度の和音は"/>
          <p:cNvSpPr txBox="1"/>
          <p:nvPr/>
        </p:nvSpPr>
        <p:spPr>
          <a:xfrm>
            <a:off x="2174058" y="1482398"/>
            <a:ext cx="5917693" cy="111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r>
              <a:t>1度の和音は</a:t>
            </a:r>
          </a:p>
        </p:txBody>
      </p:sp>
      <p:sp>
        <p:nvSpPr>
          <p:cNvPr id="138" name="と"/>
          <p:cNvSpPr txBox="1"/>
          <p:nvPr/>
        </p:nvSpPr>
        <p:spPr>
          <a:xfrm>
            <a:off x="3038504" y="3331309"/>
            <a:ext cx="1130301" cy="111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r>
              <a:t>と</a:t>
            </a:r>
          </a:p>
        </p:txBody>
      </p:sp>
      <p:sp>
        <p:nvSpPr>
          <p:cNvPr id="139" name="と"/>
          <p:cNvSpPr txBox="1"/>
          <p:nvPr/>
        </p:nvSpPr>
        <p:spPr>
          <a:xfrm>
            <a:off x="5920689" y="3331309"/>
            <a:ext cx="1130301" cy="111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r>
              <a:t>と</a:t>
            </a:r>
          </a:p>
        </p:txBody>
      </p:sp>
      <p:sp>
        <p:nvSpPr>
          <p:cNvPr id="140" name="四角形"/>
          <p:cNvSpPr/>
          <p:nvPr/>
        </p:nvSpPr>
        <p:spPr>
          <a:xfrm>
            <a:off x="1574638" y="3016683"/>
            <a:ext cx="1436630" cy="1746853"/>
          </a:xfrm>
          <a:prstGeom prst="rect">
            <a:avLst/>
          </a:prstGeom>
          <a:ln w="635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41" name="四角形"/>
          <p:cNvSpPr/>
          <p:nvPr/>
        </p:nvSpPr>
        <p:spPr>
          <a:xfrm>
            <a:off x="7229736" y="3016683"/>
            <a:ext cx="1436629" cy="1746853"/>
          </a:xfrm>
          <a:prstGeom prst="rect">
            <a:avLst/>
          </a:prstGeom>
          <a:ln w="635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42" name="四角形"/>
          <p:cNvSpPr/>
          <p:nvPr/>
        </p:nvSpPr>
        <p:spPr>
          <a:xfrm>
            <a:off x="4305315" y="3016683"/>
            <a:ext cx="1436629" cy="1746853"/>
          </a:xfrm>
          <a:prstGeom prst="rect">
            <a:avLst/>
          </a:prstGeom>
          <a:ln w="635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pic>
        <p:nvPicPr>
          <p:cNvPr id="143" name="ド.png" descr="ド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673" y="7366000"/>
            <a:ext cx="22433550" cy="4647118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ド"/>
          <p:cNvSpPr txBox="1"/>
          <p:nvPr/>
        </p:nvSpPr>
        <p:spPr>
          <a:xfrm>
            <a:off x="1575403" y="3178910"/>
            <a:ext cx="1435101" cy="1422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6200" tIns="76200" rIns="76200" bIns="76200" anchor="ctr">
            <a:spAutoFit/>
          </a:bodyPr>
          <a:lstStyle>
            <a:lvl1pPr defTabSz="546100">
              <a:defRPr sz="10000">
                <a:solidFill>
                  <a:srgbClr val="B92D5D"/>
                </a:solidFill>
                <a:latin typeface="ＭＳ Ｐゴシック"/>
                <a:ea typeface="ＭＳ Ｐゴシック"/>
                <a:cs typeface="ＭＳ Ｐゴシック"/>
                <a:sym typeface="ＭＳ Ｐゴシック"/>
              </a:defRPr>
            </a:lvl1pPr>
          </a:lstStyle>
          <a:p>
            <a:r>
              <a:t>ド</a:t>
            </a:r>
          </a:p>
        </p:txBody>
      </p:sp>
      <p:pic>
        <p:nvPicPr>
          <p:cNvPr id="145" name="ド.png" descr="ド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3083" y="939800"/>
            <a:ext cx="10517645" cy="46133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1度の和音は"/>
          <p:cNvSpPr txBox="1"/>
          <p:nvPr/>
        </p:nvSpPr>
        <p:spPr>
          <a:xfrm>
            <a:off x="2174058" y="1482398"/>
            <a:ext cx="5917693" cy="111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r>
              <a:t>1度の和音は</a:t>
            </a:r>
          </a:p>
        </p:txBody>
      </p:sp>
      <p:sp>
        <p:nvSpPr>
          <p:cNvPr id="148" name="と"/>
          <p:cNvSpPr txBox="1"/>
          <p:nvPr/>
        </p:nvSpPr>
        <p:spPr>
          <a:xfrm>
            <a:off x="3038504" y="3331309"/>
            <a:ext cx="1130301" cy="111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r>
              <a:t>と</a:t>
            </a:r>
          </a:p>
        </p:txBody>
      </p:sp>
      <p:sp>
        <p:nvSpPr>
          <p:cNvPr id="149" name="と"/>
          <p:cNvSpPr txBox="1"/>
          <p:nvPr/>
        </p:nvSpPr>
        <p:spPr>
          <a:xfrm>
            <a:off x="5920689" y="3331309"/>
            <a:ext cx="1130301" cy="111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r>
              <a:t>と</a:t>
            </a:r>
          </a:p>
        </p:txBody>
      </p:sp>
      <p:sp>
        <p:nvSpPr>
          <p:cNvPr id="150" name="四角形"/>
          <p:cNvSpPr/>
          <p:nvPr/>
        </p:nvSpPr>
        <p:spPr>
          <a:xfrm>
            <a:off x="1574638" y="3016683"/>
            <a:ext cx="1436630" cy="1746853"/>
          </a:xfrm>
          <a:prstGeom prst="rect">
            <a:avLst/>
          </a:prstGeom>
          <a:ln w="635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51" name="四角形"/>
          <p:cNvSpPr/>
          <p:nvPr/>
        </p:nvSpPr>
        <p:spPr>
          <a:xfrm>
            <a:off x="7229736" y="3016683"/>
            <a:ext cx="1436629" cy="1746853"/>
          </a:xfrm>
          <a:prstGeom prst="rect">
            <a:avLst/>
          </a:prstGeom>
          <a:ln w="635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52" name="四角形"/>
          <p:cNvSpPr/>
          <p:nvPr/>
        </p:nvSpPr>
        <p:spPr>
          <a:xfrm>
            <a:off x="4305315" y="3016683"/>
            <a:ext cx="1436629" cy="1746853"/>
          </a:xfrm>
          <a:prstGeom prst="rect">
            <a:avLst/>
          </a:prstGeom>
          <a:ln w="635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53" name="ド"/>
          <p:cNvSpPr txBox="1"/>
          <p:nvPr/>
        </p:nvSpPr>
        <p:spPr>
          <a:xfrm>
            <a:off x="1575403" y="3178910"/>
            <a:ext cx="1435101" cy="1422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6200" tIns="76200" rIns="76200" bIns="76200" anchor="ctr">
            <a:spAutoFit/>
          </a:bodyPr>
          <a:lstStyle>
            <a:lvl1pPr defTabSz="546100">
              <a:defRPr sz="10000">
                <a:solidFill>
                  <a:srgbClr val="B92D5D"/>
                </a:solidFill>
                <a:latin typeface="ＭＳ Ｐゴシック"/>
                <a:ea typeface="ＭＳ Ｐゴシック"/>
                <a:cs typeface="ＭＳ Ｐゴシック"/>
                <a:sym typeface="ＭＳ Ｐゴシック"/>
              </a:defRPr>
            </a:lvl1pPr>
          </a:lstStyle>
          <a:p>
            <a:r>
              <a:t>ド</a:t>
            </a:r>
          </a:p>
        </p:txBody>
      </p:sp>
      <p:sp>
        <p:nvSpPr>
          <p:cNvPr id="154" name="ミ"/>
          <p:cNvSpPr txBox="1"/>
          <p:nvPr/>
        </p:nvSpPr>
        <p:spPr>
          <a:xfrm>
            <a:off x="4306079" y="3178910"/>
            <a:ext cx="1435101" cy="1422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6200" tIns="76200" rIns="76200" bIns="76200" anchor="ctr">
            <a:spAutoFit/>
          </a:bodyPr>
          <a:lstStyle>
            <a:lvl1pPr defTabSz="546100">
              <a:defRPr sz="10000">
                <a:solidFill>
                  <a:srgbClr val="B92D5D"/>
                </a:solidFill>
                <a:latin typeface="ＭＳ Ｐゴシック"/>
                <a:ea typeface="ＭＳ Ｐゴシック"/>
                <a:cs typeface="ＭＳ Ｐゴシック"/>
                <a:sym typeface="ＭＳ Ｐゴシック"/>
              </a:defRPr>
            </a:lvl1pPr>
          </a:lstStyle>
          <a:p>
            <a:r>
              <a:t>ミ</a:t>
            </a:r>
          </a:p>
        </p:txBody>
      </p:sp>
      <p:pic>
        <p:nvPicPr>
          <p:cNvPr id="155" name="ドミ.png" descr="ドミ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5712" y="939800"/>
            <a:ext cx="10512387" cy="46136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ドミ.png" descr="ドミ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0782" y="7366000"/>
            <a:ext cx="22433550" cy="46471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1度の和音は"/>
          <p:cNvSpPr txBox="1"/>
          <p:nvPr/>
        </p:nvSpPr>
        <p:spPr>
          <a:xfrm>
            <a:off x="2174058" y="1482398"/>
            <a:ext cx="5917693" cy="111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r>
              <a:t>1度の和音は</a:t>
            </a:r>
          </a:p>
        </p:txBody>
      </p:sp>
      <p:sp>
        <p:nvSpPr>
          <p:cNvPr id="159" name="と"/>
          <p:cNvSpPr txBox="1"/>
          <p:nvPr/>
        </p:nvSpPr>
        <p:spPr>
          <a:xfrm>
            <a:off x="3038504" y="3331309"/>
            <a:ext cx="1130301" cy="111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r>
              <a:t>と</a:t>
            </a:r>
          </a:p>
        </p:txBody>
      </p:sp>
      <p:sp>
        <p:nvSpPr>
          <p:cNvPr id="160" name="と"/>
          <p:cNvSpPr txBox="1"/>
          <p:nvPr/>
        </p:nvSpPr>
        <p:spPr>
          <a:xfrm>
            <a:off x="5920689" y="3331309"/>
            <a:ext cx="1130301" cy="111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r>
              <a:t>と</a:t>
            </a:r>
          </a:p>
        </p:txBody>
      </p:sp>
      <p:sp>
        <p:nvSpPr>
          <p:cNvPr id="161" name="四角形"/>
          <p:cNvSpPr/>
          <p:nvPr/>
        </p:nvSpPr>
        <p:spPr>
          <a:xfrm>
            <a:off x="1574638" y="3016683"/>
            <a:ext cx="1436630" cy="1746853"/>
          </a:xfrm>
          <a:prstGeom prst="rect">
            <a:avLst/>
          </a:prstGeom>
          <a:ln w="635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62" name="四角形"/>
          <p:cNvSpPr/>
          <p:nvPr/>
        </p:nvSpPr>
        <p:spPr>
          <a:xfrm>
            <a:off x="7229736" y="3016683"/>
            <a:ext cx="1436629" cy="1746853"/>
          </a:xfrm>
          <a:prstGeom prst="rect">
            <a:avLst/>
          </a:prstGeom>
          <a:ln w="635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63" name="四角形"/>
          <p:cNvSpPr/>
          <p:nvPr/>
        </p:nvSpPr>
        <p:spPr>
          <a:xfrm>
            <a:off x="4305315" y="3016683"/>
            <a:ext cx="1436629" cy="1746853"/>
          </a:xfrm>
          <a:prstGeom prst="rect">
            <a:avLst/>
          </a:prstGeom>
          <a:ln w="635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64" name="ド"/>
          <p:cNvSpPr txBox="1"/>
          <p:nvPr/>
        </p:nvSpPr>
        <p:spPr>
          <a:xfrm>
            <a:off x="1575403" y="3178910"/>
            <a:ext cx="1435101" cy="1422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6200" tIns="76200" rIns="76200" bIns="76200" anchor="ctr">
            <a:spAutoFit/>
          </a:bodyPr>
          <a:lstStyle>
            <a:lvl1pPr defTabSz="546100">
              <a:defRPr sz="10000">
                <a:solidFill>
                  <a:srgbClr val="B92D5D"/>
                </a:solidFill>
                <a:latin typeface="ＭＳ Ｐゴシック"/>
                <a:ea typeface="ＭＳ Ｐゴシック"/>
                <a:cs typeface="ＭＳ Ｐゴシック"/>
                <a:sym typeface="ＭＳ Ｐゴシック"/>
              </a:defRPr>
            </a:lvl1pPr>
          </a:lstStyle>
          <a:p>
            <a:r>
              <a:t>ド</a:t>
            </a:r>
          </a:p>
        </p:txBody>
      </p:sp>
      <p:sp>
        <p:nvSpPr>
          <p:cNvPr id="165" name="ミ"/>
          <p:cNvSpPr txBox="1"/>
          <p:nvPr/>
        </p:nvSpPr>
        <p:spPr>
          <a:xfrm>
            <a:off x="4306079" y="3178910"/>
            <a:ext cx="1435101" cy="1422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6200" tIns="76200" rIns="76200" bIns="76200" anchor="ctr">
            <a:spAutoFit/>
          </a:bodyPr>
          <a:lstStyle>
            <a:lvl1pPr defTabSz="546100">
              <a:defRPr sz="10000">
                <a:solidFill>
                  <a:srgbClr val="B92D5D"/>
                </a:solidFill>
                <a:latin typeface="ＭＳ Ｐゴシック"/>
                <a:ea typeface="ＭＳ Ｐゴシック"/>
                <a:cs typeface="ＭＳ Ｐゴシック"/>
                <a:sym typeface="ＭＳ Ｐゴシック"/>
              </a:defRPr>
            </a:lvl1pPr>
          </a:lstStyle>
          <a:p>
            <a:r>
              <a:t>ミ</a:t>
            </a:r>
          </a:p>
        </p:txBody>
      </p:sp>
      <p:pic>
        <p:nvPicPr>
          <p:cNvPr id="166" name="ドミソ.png" descr="ドミソ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5712" y="939800"/>
            <a:ext cx="10512388" cy="4613676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ソ"/>
          <p:cNvSpPr txBox="1"/>
          <p:nvPr/>
        </p:nvSpPr>
        <p:spPr>
          <a:xfrm>
            <a:off x="7160344" y="3178910"/>
            <a:ext cx="1435101" cy="1422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6200" tIns="76200" rIns="76200" bIns="76200" anchor="ctr">
            <a:spAutoFit/>
          </a:bodyPr>
          <a:lstStyle>
            <a:lvl1pPr defTabSz="546100">
              <a:defRPr sz="10000">
                <a:solidFill>
                  <a:srgbClr val="B92D5D"/>
                </a:solidFill>
                <a:latin typeface="ＭＳ Ｐゴシック"/>
                <a:ea typeface="ＭＳ Ｐゴシック"/>
                <a:cs typeface="ＭＳ Ｐゴシック"/>
                <a:sym typeface="ＭＳ Ｐゴシック"/>
              </a:defRPr>
            </a:lvl1pPr>
          </a:lstStyle>
          <a:p>
            <a:r>
              <a:t>ソ</a:t>
            </a:r>
          </a:p>
        </p:txBody>
      </p:sp>
      <p:pic>
        <p:nvPicPr>
          <p:cNvPr id="168" name="ドミソ.png" descr="ドミソ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549" y="7366000"/>
            <a:ext cx="22432337" cy="4646867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Ⅰ"/>
          <p:cNvSpPr txBox="1"/>
          <p:nvPr/>
        </p:nvSpPr>
        <p:spPr>
          <a:xfrm>
            <a:off x="9118815" y="2623285"/>
            <a:ext cx="2540001" cy="2533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100">
                <a:solidFill>
                  <a:schemeClr val="accent1"/>
                </a:solidFill>
                <a:latin typeface="ヒラギノ明朝 ProN W3"/>
                <a:ea typeface="ヒラギノ明朝 ProN W3"/>
                <a:cs typeface="ヒラギノ明朝 ProN W3"/>
                <a:sym typeface="ヒラギノ明朝 ProN W3"/>
              </a:defRPr>
            </a:lvl1pPr>
          </a:lstStyle>
          <a:p>
            <a:r>
              <a:t>Ⅰ</a:t>
            </a:r>
          </a:p>
        </p:txBody>
      </p:sp>
      <p:pic>
        <p:nvPicPr>
          <p:cNvPr id="170" name="C major.aif" descr="C major.aif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47764" y="4966252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458" fill="hold"/>
                                        <p:tgtEl>
                                          <p:spTgt spid="1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5893" showWhenStopped="0">
                <p:cTn id="12" fill="hold" display="0">
                  <p:stCondLst>
                    <p:cond delay="indefinite"/>
                  </p:stCondLst>
                </p:cTn>
                <p:tgtEl>
                  <p:spTgt spid="170"/>
                </p:tgtEl>
              </p:cMediaNode>
            </p:audio>
          </p:childTnLst>
        </p:cTn>
      </p:par>
    </p:tnLst>
    <p:bldLst>
      <p:bldP spid="169" grpId="1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4度の和音は"/>
          <p:cNvSpPr txBox="1"/>
          <p:nvPr/>
        </p:nvSpPr>
        <p:spPr>
          <a:xfrm>
            <a:off x="2174058" y="1482398"/>
            <a:ext cx="5917693" cy="111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r>
              <a:t>4度の和音は</a:t>
            </a:r>
          </a:p>
        </p:txBody>
      </p:sp>
      <p:sp>
        <p:nvSpPr>
          <p:cNvPr id="173" name="と"/>
          <p:cNvSpPr txBox="1"/>
          <p:nvPr/>
        </p:nvSpPr>
        <p:spPr>
          <a:xfrm>
            <a:off x="3038504" y="3331309"/>
            <a:ext cx="1130301" cy="111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r>
              <a:t>と</a:t>
            </a:r>
          </a:p>
        </p:txBody>
      </p:sp>
      <p:sp>
        <p:nvSpPr>
          <p:cNvPr id="174" name="と"/>
          <p:cNvSpPr txBox="1"/>
          <p:nvPr/>
        </p:nvSpPr>
        <p:spPr>
          <a:xfrm>
            <a:off x="5920689" y="3331309"/>
            <a:ext cx="1130301" cy="111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r>
              <a:t>と</a:t>
            </a:r>
          </a:p>
        </p:txBody>
      </p:sp>
      <p:sp>
        <p:nvSpPr>
          <p:cNvPr id="175" name="四角形"/>
          <p:cNvSpPr/>
          <p:nvPr/>
        </p:nvSpPr>
        <p:spPr>
          <a:xfrm>
            <a:off x="1574638" y="3016683"/>
            <a:ext cx="1436630" cy="1746853"/>
          </a:xfrm>
          <a:prstGeom prst="rect">
            <a:avLst/>
          </a:prstGeom>
          <a:ln w="635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76" name="四角形"/>
          <p:cNvSpPr/>
          <p:nvPr/>
        </p:nvSpPr>
        <p:spPr>
          <a:xfrm>
            <a:off x="7229736" y="3016683"/>
            <a:ext cx="1436629" cy="1746853"/>
          </a:xfrm>
          <a:prstGeom prst="rect">
            <a:avLst/>
          </a:prstGeom>
          <a:ln w="635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77" name="四角形"/>
          <p:cNvSpPr/>
          <p:nvPr/>
        </p:nvSpPr>
        <p:spPr>
          <a:xfrm>
            <a:off x="4305315" y="3016683"/>
            <a:ext cx="1436629" cy="1746853"/>
          </a:xfrm>
          <a:prstGeom prst="rect">
            <a:avLst/>
          </a:prstGeom>
          <a:ln w="635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pic>
        <p:nvPicPr>
          <p:cNvPr id="178" name="空.png" descr="空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3083" y="944089"/>
            <a:ext cx="10511749" cy="46133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鍵盤ハーモニカ＿鍵盤図.png" descr="鍵盤ハーモニカ＿鍵盤図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673" y="7359826"/>
            <a:ext cx="22433550" cy="46471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4度の和音は"/>
          <p:cNvSpPr txBox="1"/>
          <p:nvPr/>
        </p:nvSpPr>
        <p:spPr>
          <a:xfrm>
            <a:off x="2174058" y="1482398"/>
            <a:ext cx="5917693" cy="111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r>
              <a:t>4度の和音は</a:t>
            </a:r>
          </a:p>
        </p:txBody>
      </p:sp>
      <p:sp>
        <p:nvSpPr>
          <p:cNvPr id="182" name="と"/>
          <p:cNvSpPr txBox="1"/>
          <p:nvPr/>
        </p:nvSpPr>
        <p:spPr>
          <a:xfrm>
            <a:off x="3038504" y="3331309"/>
            <a:ext cx="1130301" cy="111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r>
              <a:t>と</a:t>
            </a:r>
          </a:p>
        </p:txBody>
      </p:sp>
      <p:sp>
        <p:nvSpPr>
          <p:cNvPr id="183" name="と"/>
          <p:cNvSpPr txBox="1"/>
          <p:nvPr/>
        </p:nvSpPr>
        <p:spPr>
          <a:xfrm>
            <a:off x="5920689" y="3331309"/>
            <a:ext cx="1130301" cy="111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r>
              <a:t>と</a:t>
            </a:r>
          </a:p>
        </p:txBody>
      </p:sp>
      <p:sp>
        <p:nvSpPr>
          <p:cNvPr id="184" name="四角形"/>
          <p:cNvSpPr/>
          <p:nvPr/>
        </p:nvSpPr>
        <p:spPr>
          <a:xfrm>
            <a:off x="1574638" y="3016683"/>
            <a:ext cx="1436630" cy="1746853"/>
          </a:xfrm>
          <a:prstGeom prst="rect">
            <a:avLst/>
          </a:prstGeom>
          <a:ln w="635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85" name="四角形"/>
          <p:cNvSpPr/>
          <p:nvPr/>
        </p:nvSpPr>
        <p:spPr>
          <a:xfrm>
            <a:off x="7229736" y="3016683"/>
            <a:ext cx="1436629" cy="1746853"/>
          </a:xfrm>
          <a:prstGeom prst="rect">
            <a:avLst/>
          </a:prstGeom>
          <a:ln w="635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86" name="四角形"/>
          <p:cNvSpPr/>
          <p:nvPr/>
        </p:nvSpPr>
        <p:spPr>
          <a:xfrm>
            <a:off x="4305315" y="3016683"/>
            <a:ext cx="1436629" cy="1746853"/>
          </a:xfrm>
          <a:prstGeom prst="rect">
            <a:avLst/>
          </a:prstGeom>
          <a:ln w="635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87" name="ド"/>
          <p:cNvSpPr txBox="1"/>
          <p:nvPr/>
        </p:nvSpPr>
        <p:spPr>
          <a:xfrm>
            <a:off x="1575403" y="3178910"/>
            <a:ext cx="1435101" cy="1422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6200" tIns="76200" rIns="76200" bIns="76200" anchor="ctr">
            <a:spAutoFit/>
          </a:bodyPr>
          <a:lstStyle>
            <a:lvl1pPr defTabSz="546100">
              <a:defRPr sz="10000">
                <a:solidFill>
                  <a:srgbClr val="B92D5D"/>
                </a:solidFill>
                <a:latin typeface="ＭＳ Ｐゴシック"/>
                <a:ea typeface="ＭＳ Ｐゴシック"/>
                <a:cs typeface="ＭＳ Ｐゴシック"/>
                <a:sym typeface="ＭＳ Ｐゴシック"/>
              </a:defRPr>
            </a:lvl1pPr>
          </a:lstStyle>
          <a:p>
            <a:r>
              <a:t>ド</a:t>
            </a:r>
          </a:p>
        </p:txBody>
      </p:sp>
      <p:pic>
        <p:nvPicPr>
          <p:cNvPr id="188" name="ド.png" descr="ド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3083" y="939800"/>
            <a:ext cx="10517645" cy="46133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ド.png" descr="ド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673" y="7366000"/>
            <a:ext cx="22433550" cy="46471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4度の和音は"/>
          <p:cNvSpPr txBox="1"/>
          <p:nvPr/>
        </p:nvSpPr>
        <p:spPr>
          <a:xfrm>
            <a:off x="2174058" y="1482398"/>
            <a:ext cx="5917693" cy="111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r>
              <a:t>4度の和音は</a:t>
            </a:r>
          </a:p>
        </p:txBody>
      </p:sp>
      <p:sp>
        <p:nvSpPr>
          <p:cNvPr id="192" name="と"/>
          <p:cNvSpPr txBox="1"/>
          <p:nvPr/>
        </p:nvSpPr>
        <p:spPr>
          <a:xfrm>
            <a:off x="3038504" y="3331309"/>
            <a:ext cx="1130301" cy="111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r>
              <a:t>と</a:t>
            </a:r>
          </a:p>
        </p:txBody>
      </p:sp>
      <p:sp>
        <p:nvSpPr>
          <p:cNvPr id="193" name="と"/>
          <p:cNvSpPr txBox="1"/>
          <p:nvPr/>
        </p:nvSpPr>
        <p:spPr>
          <a:xfrm>
            <a:off x="5920689" y="3331309"/>
            <a:ext cx="1130301" cy="111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r>
              <a:t>と</a:t>
            </a:r>
          </a:p>
        </p:txBody>
      </p:sp>
      <p:sp>
        <p:nvSpPr>
          <p:cNvPr id="194" name="四角形"/>
          <p:cNvSpPr/>
          <p:nvPr/>
        </p:nvSpPr>
        <p:spPr>
          <a:xfrm>
            <a:off x="1574638" y="3016683"/>
            <a:ext cx="1436630" cy="1746853"/>
          </a:xfrm>
          <a:prstGeom prst="rect">
            <a:avLst/>
          </a:prstGeom>
          <a:ln w="635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95" name="四角形"/>
          <p:cNvSpPr/>
          <p:nvPr/>
        </p:nvSpPr>
        <p:spPr>
          <a:xfrm>
            <a:off x="7229736" y="3016683"/>
            <a:ext cx="1436629" cy="1746853"/>
          </a:xfrm>
          <a:prstGeom prst="rect">
            <a:avLst/>
          </a:prstGeom>
          <a:ln w="635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96" name="四角形"/>
          <p:cNvSpPr/>
          <p:nvPr/>
        </p:nvSpPr>
        <p:spPr>
          <a:xfrm>
            <a:off x="4305315" y="3016683"/>
            <a:ext cx="1436629" cy="1746853"/>
          </a:xfrm>
          <a:prstGeom prst="rect">
            <a:avLst/>
          </a:prstGeom>
          <a:ln w="635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97" name="ド"/>
          <p:cNvSpPr txBox="1"/>
          <p:nvPr/>
        </p:nvSpPr>
        <p:spPr>
          <a:xfrm>
            <a:off x="1575403" y="3178910"/>
            <a:ext cx="1435101" cy="1422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6200" tIns="76200" rIns="76200" bIns="76200" anchor="ctr">
            <a:spAutoFit/>
          </a:bodyPr>
          <a:lstStyle>
            <a:lvl1pPr defTabSz="546100">
              <a:defRPr sz="10000">
                <a:solidFill>
                  <a:srgbClr val="B92D5D"/>
                </a:solidFill>
                <a:latin typeface="ＭＳ Ｐゴシック"/>
                <a:ea typeface="ＭＳ Ｐゴシック"/>
                <a:cs typeface="ＭＳ Ｐゴシック"/>
                <a:sym typeface="ＭＳ Ｐゴシック"/>
              </a:defRPr>
            </a:lvl1pPr>
          </a:lstStyle>
          <a:p>
            <a:r>
              <a:t>ド</a:t>
            </a:r>
          </a:p>
        </p:txBody>
      </p:sp>
      <p:sp>
        <p:nvSpPr>
          <p:cNvPr id="198" name="フ"/>
          <p:cNvSpPr txBox="1"/>
          <p:nvPr/>
        </p:nvSpPr>
        <p:spPr>
          <a:xfrm>
            <a:off x="4122159" y="3178910"/>
            <a:ext cx="1435101" cy="1422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6200" tIns="76200" rIns="76200" bIns="76200" anchor="ctr">
            <a:spAutoFit/>
          </a:bodyPr>
          <a:lstStyle>
            <a:lvl1pPr defTabSz="546100">
              <a:defRPr sz="10000">
                <a:solidFill>
                  <a:srgbClr val="B92D5D"/>
                </a:solidFill>
                <a:latin typeface="ＭＳ Ｐゴシック"/>
                <a:ea typeface="ＭＳ Ｐゴシック"/>
                <a:cs typeface="ＭＳ Ｐゴシック"/>
                <a:sym typeface="ＭＳ Ｐゴシック"/>
              </a:defRPr>
            </a:lvl1pPr>
          </a:lstStyle>
          <a:p>
            <a:r>
              <a:t>フ</a:t>
            </a:r>
          </a:p>
        </p:txBody>
      </p:sp>
      <p:sp>
        <p:nvSpPr>
          <p:cNvPr id="199" name="ア"/>
          <p:cNvSpPr txBox="1"/>
          <p:nvPr/>
        </p:nvSpPr>
        <p:spPr>
          <a:xfrm>
            <a:off x="4942538" y="3845201"/>
            <a:ext cx="876301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46100">
              <a:defRPr sz="6000" b="1">
                <a:solidFill>
                  <a:srgbClr val="B92D5D"/>
                </a:solidFill>
                <a:latin typeface="HGSSoeiKakugothicUB"/>
                <a:ea typeface="HGSSoeiKakugothicUB"/>
                <a:cs typeface="HGSSoeiKakugothicUB"/>
                <a:sym typeface="HGSSoeiKakugothicUB"/>
              </a:defRPr>
            </a:lvl1pPr>
          </a:lstStyle>
          <a:p>
            <a:r>
              <a:t>ア</a:t>
            </a:r>
          </a:p>
        </p:txBody>
      </p:sp>
      <p:pic>
        <p:nvPicPr>
          <p:cNvPr id="200" name="ドファ.png" descr="ドファ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6031" y="939800"/>
            <a:ext cx="10511749" cy="46133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ドファ.png" descr="ドファ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673" y="7366000"/>
            <a:ext cx="22433550" cy="46471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4度の和音は"/>
          <p:cNvSpPr txBox="1"/>
          <p:nvPr/>
        </p:nvSpPr>
        <p:spPr>
          <a:xfrm>
            <a:off x="2174058" y="1482398"/>
            <a:ext cx="5917693" cy="111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r>
              <a:t>4度の和音は</a:t>
            </a:r>
          </a:p>
        </p:txBody>
      </p:sp>
      <p:sp>
        <p:nvSpPr>
          <p:cNvPr id="204" name="と"/>
          <p:cNvSpPr txBox="1"/>
          <p:nvPr/>
        </p:nvSpPr>
        <p:spPr>
          <a:xfrm>
            <a:off x="3038504" y="3331309"/>
            <a:ext cx="1130301" cy="111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r>
              <a:t>と</a:t>
            </a:r>
          </a:p>
        </p:txBody>
      </p:sp>
      <p:sp>
        <p:nvSpPr>
          <p:cNvPr id="205" name="と"/>
          <p:cNvSpPr txBox="1"/>
          <p:nvPr/>
        </p:nvSpPr>
        <p:spPr>
          <a:xfrm>
            <a:off x="5920689" y="3331309"/>
            <a:ext cx="1130301" cy="111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r>
              <a:t>と</a:t>
            </a:r>
          </a:p>
        </p:txBody>
      </p:sp>
      <p:sp>
        <p:nvSpPr>
          <p:cNvPr id="206" name="四角形"/>
          <p:cNvSpPr/>
          <p:nvPr/>
        </p:nvSpPr>
        <p:spPr>
          <a:xfrm>
            <a:off x="1574638" y="3016683"/>
            <a:ext cx="1436630" cy="1746853"/>
          </a:xfrm>
          <a:prstGeom prst="rect">
            <a:avLst/>
          </a:prstGeom>
          <a:ln w="635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207" name="四角形"/>
          <p:cNvSpPr/>
          <p:nvPr/>
        </p:nvSpPr>
        <p:spPr>
          <a:xfrm>
            <a:off x="7229736" y="3016683"/>
            <a:ext cx="1436629" cy="1746853"/>
          </a:xfrm>
          <a:prstGeom prst="rect">
            <a:avLst/>
          </a:prstGeom>
          <a:ln w="635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208" name="四角形"/>
          <p:cNvSpPr/>
          <p:nvPr/>
        </p:nvSpPr>
        <p:spPr>
          <a:xfrm>
            <a:off x="4305315" y="3016683"/>
            <a:ext cx="1436629" cy="1746853"/>
          </a:xfrm>
          <a:prstGeom prst="rect">
            <a:avLst/>
          </a:prstGeom>
          <a:ln w="635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209" name="ド"/>
          <p:cNvSpPr txBox="1"/>
          <p:nvPr/>
        </p:nvSpPr>
        <p:spPr>
          <a:xfrm>
            <a:off x="1575403" y="3178910"/>
            <a:ext cx="1435101" cy="1422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6200" tIns="76200" rIns="76200" bIns="76200" anchor="ctr">
            <a:spAutoFit/>
          </a:bodyPr>
          <a:lstStyle>
            <a:lvl1pPr defTabSz="546100">
              <a:defRPr sz="10000">
                <a:solidFill>
                  <a:srgbClr val="B92D5D"/>
                </a:solidFill>
                <a:latin typeface="ＭＳ Ｐゴシック"/>
                <a:ea typeface="ＭＳ Ｐゴシック"/>
                <a:cs typeface="ＭＳ Ｐゴシック"/>
                <a:sym typeface="ＭＳ Ｐゴシック"/>
              </a:defRPr>
            </a:lvl1pPr>
          </a:lstStyle>
          <a:p>
            <a:r>
              <a:t>ド</a:t>
            </a:r>
          </a:p>
        </p:txBody>
      </p:sp>
      <p:sp>
        <p:nvSpPr>
          <p:cNvPr id="210" name="フ"/>
          <p:cNvSpPr txBox="1"/>
          <p:nvPr/>
        </p:nvSpPr>
        <p:spPr>
          <a:xfrm>
            <a:off x="4122159" y="3178910"/>
            <a:ext cx="1435101" cy="1422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6200" tIns="76200" rIns="76200" bIns="76200" anchor="ctr">
            <a:spAutoFit/>
          </a:bodyPr>
          <a:lstStyle>
            <a:lvl1pPr defTabSz="546100">
              <a:defRPr sz="10000">
                <a:solidFill>
                  <a:srgbClr val="B92D5D"/>
                </a:solidFill>
                <a:latin typeface="ＭＳ Ｐゴシック"/>
                <a:ea typeface="ＭＳ Ｐゴシック"/>
                <a:cs typeface="ＭＳ Ｐゴシック"/>
                <a:sym typeface="ＭＳ Ｐゴシック"/>
              </a:defRPr>
            </a:lvl1pPr>
          </a:lstStyle>
          <a:p>
            <a:r>
              <a:t>フ</a:t>
            </a:r>
          </a:p>
        </p:txBody>
      </p:sp>
      <p:sp>
        <p:nvSpPr>
          <p:cNvPr id="211" name="ア"/>
          <p:cNvSpPr txBox="1"/>
          <p:nvPr/>
        </p:nvSpPr>
        <p:spPr>
          <a:xfrm>
            <a:off x="4942538" y="3845201"/>
            <a:ext cx="876301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46100">
              <a:defRPr sz="6000" b="1">
                <a:solidFill>
                  <a:srgbClr val="B92D5D"/>
                </a:solidFill>
                <a:latin typeface="HGSSoeiKakugothicUB"/>
                <a:ea typeface="HGSSoeiKakugothicUB"/>
                <a:cs typeface="HGSSoeiKakugothicUB"/>
                <a:sym typeface="HGSSoeiKakugothicUB"/>
              </a:defRPr>
            </a:lvl1pPr>
          </a:lstStyle>
          <a:p>
            <a:r>
              <a:t>ア</a:t>
            </a:r>
          </a:p>
        </p:txBody>
      </p:sp>
      <p:sp>
        <p:nvSpPr>
          <p:cNvPr id="212" name="ラ"/>
          <p:cNvSpPr txBox="1"/>
          <p:nvPr/>
        </p:nvSpPr>
        <p:spPr>
          <a:xfrm>
            <a:off x="7160344" y="3178910"/>
            <a:ext cx="1435101" cy="1422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6200" tIns="76200" rIns="76200" bIns="76200" anchor="ctr">
            <a:spAutoFit/>
          </a:bodyPr>
          <a:lstStyle>
            <a:lvl1pPr defTabSz="546100">
              <a:defRPr sz="10000">
                <a:solidFill>
                  <a:srgbClr val="B92D5D"/>
                </a:solidFill>
                <a:latin typeface="ＭＳ Ｐゴシック"/>
                <a:ea typeface="ＭＳ Ｐゴシック"/>
                <a:cs typeface="ＭＳ Ｐゴシック"/>
                <a:sym typeface="ＭＳ Ｐゴシック"/>
              </a:defRPr>
            </a:lvl1pPr>
          </a:lstStyle>
          <a:p>
            <a:r>
              <a:t>ラ</a:t>
            </a:r>
          </a:p>
        </p:txBody>
      </p:sp>
      <p:pic>
        <p:nvPicPr>
          <p:cNvPr id="213" name="ドファラ.png" descr="ドファラ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6031" y="939800"/>
            <a:ext cx="10511750" cy="46133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ドファラ.png" descr="ドファラ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673" y="7366000"/>
            <a:ext cx="22433550" cy="4647118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Ⅳ"/>
          <p:cNvSpPr txBox="1"/>
          <p:nvPr/>
        </p:nvSpPr>
        <p:spPr>
          <a:xfrm>
            <a:off x="9118815" y="2623285"/>
            <a:ext cx="2540001" cy="2533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100">
                <a:solidFill>
                  <a:schemeClr val="accent1"/>
                </a:solidFill>
                <a:latin typeface="ヒラギノ明朝 ProN W3"/>
                <a:ea typeface="ヒラギノ明朝 ProN W3"/>
                <a:cs typeface="ヒラギノ明朝 ProN W3"/>
                <a:sym typeface="ヒラギノ明朝 ProN W3"/>
              </a:defRPr>
            </a:lvl1pPr>
          </a:lstStyle>
          <a:p>
            <a:r>
              <a:t>Ⅳ</a:t>
            </a:r>
          </a:p>
        </p:txBody>
      </p:sp>
      <p:pic>
        <p:nvPicPr>
          <p:cNvPr id="216" name="F major.aif" descr="F major.aif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731684" y="5018801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458" fill="hold"/>
                                        <p:tgtEl>
                                          <p:spTgt spid="2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7425" showWhenStopped="0">
                <p:cTn id="12" fill="hold" display="0">
                  <p:stCondLst>
                    <p:cond delay="indefinite"/>
                  </p:stCondLst>
                </p:cTn>
                <p:tgtEl>
                  <p:spTgt spid="216"/>
                </p:tgtEl>
              </p:cMediaNode>
            </p:audio>
          </p:childTnLst>
        </p:cTn>
      </p:par>
    </p:tnLst>
    <p:bldLst>
      <p:bldP spid="215" grpId="1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5度の和音は"/>
          <p:cNvSpPr txBox="1"/>
          <p:nvPr/>
        </p:nvSpPr>
        <p:spPr>
          <a:xfrm>
            <a:off x="2174058" y="1482398"/>
            <a:ext cx="5917693" cy="111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r>
              <a:t>5度の和音は</a:t>
            </a:r>
          </a:p>
        </p:txBody>
      </p:sp>
      <p:sp>
        <p:nvSpPr>
          <p:cNvPr id="219" name="と"/>
          <p:cNvSpPr txBox="1"/>
          <p:nvPr/>
        </p:nvSpPr>
        <p:spPr>
          <a:xfrm>
            <a:off x="3038504" y="3331309"/>
            <a:ext cx="1130301" cy="111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r>
              <a:t>と</a:t>
            </a:r>
          </a:p>
        </p:txBody>
      </p:sp>
      <p:sp>
        <p:nvSpPr>
          <p:cNvPr id="220" name="と"/>
          <p:cNvSpPr txBox="1"/>
          <p:nvPr/>
        </p:nvSpPr>
        <p:spPr>
          <a:xfrm>
            <a:off x="5920689" y="3331309"/>
            <a:ext cx="1130301" cy="111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r>
              <a:t>と</a:t>
            </a:r>
          </a:p>
        </p:txBody>
      </p:sp>
      <p:sp>
        <p:nvSpPr>
          <p:cNvPr id="221" name="四角形"/>
          <p:cNvSpPr/>
          <p:nvPr/>
        </p:nvSpPr>
        <p:spPr>
          <a:xfrm>
            <a:off x="1574638" y="3016683"/>
            <a:ext cx="1436630" cy="1746853"/>
          </a:xfrm>
          <a:prstGeom prst="rect">
            <a:avLst/>
          </a:prstGeom>
          <a:ln w="635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222" name="四角形"/>
          <p:cNvSpPr/>
          <p:nvPr/>
        </p:nvSpPr>
        <p:spPr>
          <a:xfrm>
            <a:off x="7229736" y="3016683"/>
            <a:ext cx="1436629" cy="1746853"/>
          </a:xfrm>
          <a:prstGeom prst="rect">
            <a:avLst/>
          </a:prstGeom>
          <a:ln w="635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223" name="四角形"/>
          <p:cNvSpPr/>
          <p:nvPr/>
        </p:nvSpPr>
        <p:spPr>
          <a:xfrm>
            <a:off x="4305315" y="3016683"/>
            <a:ext cx="1436629" cy="1746853"/>
          </a:xfrm>
          <a:prstGeom prst="rect">
            <a:avLst/>
          </a:prstGeom>
          <a:ln w="635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pic>
        <p:nvPicPr>
          <p:cNvPr id="224" name="空.png" descr="空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3083" y="944089"/>
            <a:ext cx="10511749" cy="46133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鍵盤ハーモニカ＿鍵盤図.png" descr="鍵盤ハーモニカ＿鍵盤図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673" y="7359826"/>
            <a:ext cx="22433550" cy="46471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ヒラギノ角ゴ ProN W3"/>
        <a:ea typeface="ヒラギノ角ゴ ProN W3"/>
        <a:cs typeface="ヒラギノ角ゴ ProN W3"/>
      </a:majorFont>
      <a:minorFont>
        <a:latin typeface="ヒラギノ角ゴ ProN W3"/>
        <a:ea typeface="ヒラギノ角ゴ ProN W3"/>
        <a:cs typeface="ヒラギノ角ゴ ProN W3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ヒラギノ角ゴ ProN W3"/>
        <a:ea typeface="ヒラギノ角ゴ ProN W3"/>
        <a:cs typeface="ヒラギノ角ゴ ProN W3"/>
      </a:majorFont>
      <a:minorFont>
        <a:latin typeface="ヒラギノ角ゴ ProN W3"/>
        <a:ea typeface="ヒラギノ角ゴ ProN W3"/>
        <a:cs typeface="ヒラギノ角ゴ ProN W3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</Words>
  <Application>Microsoft Macintosh PowerPoint</Application>
  <PresentationFormat>ユーザー設定</PresentationFormat>
  <Paragraphs>59</Paragraphs>
  <Slides>13</Slides>
  <Notes>0</Notes>
  <HiddenSlides>0</HiddenSlides>
  <MMClips>3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2" baseType="lpstr">
      <vt:lpstr>HGSSoeiKakugothicUB</vt:lpstr>
      <vt:lpstr>ＭＳ Ｐゴシック</vt:lpstr>
      <vt:lpstr>ヒラギノ角ゴ ProN W3</vt:lpstr>
      <vt:lpstr>ヒラギノ角ゴ ProN W6</vt:lpstr>
      <vt:lpstr>ヒラギノ明朝 ProN W3</vt:lpstr>
      <vt:lpstr>Avenir Roman</vt:lpstr>
      <vt:lpstr>Gill Sans</vt:lpstr>
      <vt:lpstr>Helvetica</vt:lpstr>
      <vt:lpstr>White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徳田 崇</cp:lastModifiedBy>
  <cp:revision>1</cp:revision>
  <dcterms:modified xsi:type="dcterms:W3CDTF">2023-03-21T13:57:10Z</dcterms:modified>
</cp:coreProperties>
</file>