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E788D-EA34-4A5C-BF60-39D61CE68E07}" v="2" dt="2023-03-30T02:10:56.04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40" d="100"/>
          <a:sy n="40" d="100"/>
        </p:scale>
        <p:origin x="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セキネ カブト" userId="51748a526f60183b" providerId="LiveId" clId="{A3FE788D-EA34-4A5C-BF60-39D61CE68E07}"/>
    <pc:docChg chg="undo custSel modSld">
      <pc:chgData name="セキネ カブト" userId="51748a526f60183b" providerId="LiveId" clId="{A3FE788D-EA34-4A5C-BF60-39D61CE68E07}" dt="2023-03-30T02:10:56.048" v="7"/>
      <pc:docMkLst>
        <pc:docMk/>
      </pc:docMkLst>
      <pc:sldChg chg="addSp modSp mod modAnim">
        <pc:chgData name="セキネ カブト" userId="51748a526f60183b" providerId="LiveId" clId="{A3FE788D-EA34-4A5C-BF60-39D61CE68E07}" dt="2023-03-30T02:10:56.048" v="7"/>
        <pc:sldMkLst>
          <pc:docMk/>
          <pc:sldMk cId="0" sldId="259"/>
        </pc:sldMkLst>
        <pc:picChg chg="add mod">
          <ac:chgData name="セキネ カブト" userId="51748a526f60183b" providerId="LiveId" clId="{A3FE788D-EA34-4A5C-BF60-39D61CE68E07}" dt="2023-03-30T02:10:56.048" v="7"/>
          <ac:picMkLst>
            <pc:docMk/>
            <pc:sldMk cId="0" sldId="259"/>
            <ac:picMk id="2" creationId="{28F6877C-E534-379A-93A5-F6186E2465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1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1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5pPr>
          </a:lstStyle>
          <a:p>
            <a:r>
              <a:t>ステートメント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ファクト情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ファクト情報</a:t>
            </a:r>
          </a:p>
        </p:txBody>
      </p:sp>
      <p:sp>
        <p:nvSpPr>
          <p:cNvPr id="10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属性</a:t>
            </a:r>
          </a:p>
        </p:txBody>
      </p:sp>
      <p:sp>
        <p:nvSpPr>
          <p:cNvPr id="116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/>
            </a:lvl1pPr>
            <a:lvl2pPr marL="638923" indent="-12700">
              <a:spcBef>
                <a:spcPts val="0"/>
              </a:spcBef>
              <a:buSzTx/>
              <a:buNone/>
              <a:defRPr sz="8500" spc="-170"/>
            </a:lvl2pPr>
            <a:lvl3pPr marL="638923" indent="444500">
              <a:spcBef>
                <a:spcPts val="0"/>
              </a:spcBef>
              <a:buSzTx/>
              <a:buNone/>
              <a:defRPr sz="8500" spc="-170"/>
            </a:lvl3pPr>
            <a:lvl4pPr marL="638923" indent="901700">
              <a:spcBef>
                <a:spcPts val="0"/>
              </a:spcBef>
              <a:buSzTx/>
              <a:buNone/>
              <a:defRPr sz="8500" spc="-170"/>
            </a:lvl4pPr>
            <a:lvl5pPr marL="638923" indent="1358900">
              <a:spcBef>
                <a:spcPts val="0"/>
              </a:spcBef>
              <a:buSzTx/>
              <a:buNone/>
              <a:defRPr sz="8500" spc="-170"/>
            </a:lvl5pPr>
          </a:lstStyle>
          <a:p>
            <a:r>
              <a:t>“重要な引用”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炒飯、ゆで卵、箸が添えられたボウル1杯のサラダ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サーモンケーキ、サラダ、フムスが入ったボウル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パセリバター、煎りヘーゼルナッツ、削ったパルメザンチーズがかかったパッパルデッレパスタ1皿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炒飯、ゆで卵、箸が添えられたボウル1杯のサラダ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23" name="作者と日付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スライドのタイトル</a:t>
            </a:r>
          </a:p>
        </p:txBody>
      </p:sp>
      <p:sp>
        <p:nvSpPr>
          <p:cNvPr id="34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43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44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61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パセリバター、煎りヘーゼルナッツ、削ったパルメザンチーズがかかったパッパルデッレパスタ1皿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6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セクションタイトル</a:t>
            </a:r>
          </a:p>
        </p:txBody>
      </p:sp>
      <p:sp>
        <p:nvSpPr>
          <p:cNvPr id="7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80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8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議題のタイトル</a:t>
            </a:r>
          </a:p>
        </p:txBody>
      </p:sp>
      <p:sp>
        <p:nvSpPr>
          <p:cNvPr id="89" name="議題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議題のサブタイトル</a:t>
            </a:r>
          </a:p>
        </p:txBody>
      </p:sp>
      <p:sp>
        <p:nvSpPr>
          <p:cNvPr id="90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議題のトピック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スライドのタイトル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78411" y="13125399"/>
            <a:ext cx="414681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00906195633.jpg" descr="202009061956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152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163" name="かっこう_1.png" descr="かっこう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96" y="249824"/>
            <a:ext cx="19100008" cy="3359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レ.jpg" descr="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0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320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1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2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3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4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5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6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7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8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9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331" name="かっこう_3.png" descr="かっこう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5" y="251975"/>
            <a:ext cx="19099590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レ"/>
          <p:cNvSpPr txBox="1"/>
          <p:nvPr/>
        </p:nvSpPr>
        <p:spPr>
          <a:xfrm>
            <a:off x="5694761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レ</a:t>
            </a:r>
            <a:endParaRPr dirty="0"/>
          </a:p>
        </p:txBody>
      </p:sp>
      <p:sp>
        <p:nvSpPr>
          <p:cNvPr id="333" name="円形"/>
          <p:cNvSpPr/>
          <p:nvPr/>
        </p:nvSpPr>
        <p:spPr>
          <a:xfrm>
            <a:off x="9864063" y="9639627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円形"/>
          <p:cNvSpPr/>
          <p:nvPr/>
        </p:nvSpPr>
        <p:spPr>
          <a:xfrm>
            <a:off x="5716256" y="2368104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5" name="レ.wav" descr="レ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4045" y="1115399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3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レ.jpg" descr="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9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339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0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1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2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3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4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5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6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7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8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350" name="かっこう_3.png" descr="かっこう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5" y="251975"/>
            <a:ext cx="19099590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レ"/>
          <p:cNvSpPr txBox="1"/>
          <p:nvPr/>
        </p:nvSpPr>
        <p:spPr>
          <a:xfrm>
            <a:off x="8298480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レ</a:t>
            </a:r>
            <a:endParaRPr dirty="0"/>
          </a:p>
        </p:txBody>
      </p:sp>
      <p:sp>
        <p:nvSpPr>
          <p:cNvPr id="352" name="円形"/>
          <p:cNvSpPr/>
          <p:nvPr/>
        </p:nvSpPr>
        <p:spPr>
          <a:xfrm>
            <a:off x="9864063" y="9639627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円形"/>
          <p:cNvSpPr/>
          <p:nvPr/>
        </p:nvSpPr>
        <p:spPr>
          <a:xfrm>
            <a:off x="8214906" y="2395238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4" name="レ.wav" descr="レ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23546" y="1081323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5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ミ.jpg" descr="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8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358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9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0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1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2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3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4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5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6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7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369" name="かっこう_3.png" descr="かっこう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5" y="251975"/>
            <a:ext cx="19099590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ミ"/>
          <p:cNvSpPr txBox="1"/>
          <p:nvPr/>
        </p:nvSpPr>
        <p:spPr>
          <a:xfrm>
            <a:off x="10741742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ミ</a:t>
            </a:r>
            <a:endParaRPr dirty="0"/>
          </a:p>
        </p:txBody>
      </p:sp>
      <p:sp>
        <p:nvSpPr>
          <p:cNvPr id="371" name="円形"/>
          <p:cNvSpPr/>
          <p:nvPr/>
        </p:nvSpPr>
        <p:spPr>
          <a:xfrm>
            <a:off x="11430355" y="9286881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2" name="円形"/>
          <p:cNvSpPr/>
          <p:nvPr/>
        </p:nvSpPr>
        <p:spPr>
          <a:xfrm>
            <a:off x="10723961" y="2259566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3" name="ミ.wav" descr="ミ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50044" y="1068529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7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ファ.jpg" descr="フ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7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377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8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9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0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1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2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3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4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5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6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388" name="かっこう_3.png" descr="かっこう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5" y="251975"/>
            <a:ext cx="19099590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ファ"/>
          <p:cNvSpPr txBox="1"/>
          <p:nvPr/>
        </p:nvSpPr>
        <p:spPr>
          <a:xfrm>
            <a:off x="13557386" y="3852000"/>
            <a:ext cx="235458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ファ</a:t>
            </a:r>
            <a:endParaRPr dirty="0"/>
          </a:p>
        </p:txBody>
      </p:sp>
      <p:sp>
        <p:nvSpPr>
          <p:cNvPr id="390" name="円形"/>
          <p:cNvSpPr/>
          <p:nvPr/>
        </p:nvSpPr>
        <p:spPr>
          <a:xfrm>
            <a:off x="13011641" y="9585359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1" name="円形"/>
          <p:cNvSpPr/>
          <p:nvPr/>
        </p:nvSpPr>
        <p:spPr>
          <a:xfrm>
            <a:off x="13924075" y="2038977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2" name="ファ.wav" descr="ファ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10817" y="1030085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9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レ.jpg" descr="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6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396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7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8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9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0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1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2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3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4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5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407" name="かっこう_3.png" descr="かっこう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5" y="251975"/>
            <a:ext cx="19099590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レ"/>
          <p:cNvSpPr txBox="1"/>
          <p:nvPr/>
        </p:nvSpPr>
        <p:spPr>
          <a:xfrm>
            <a:off x="18229634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レ</a:t>
            </a:r>
            <a:endParaRPr dirty="0"/>
          </a:p>
        </p:txBody>
      </p:sp>
      <p:sp>
        <p:nvSpPr>
          <p:cNvPr id="409" name="円形"/>
          <p:cNvSpPr/>
          <p:nvPr/>
        </p:nvSpPr>
        <p:spPr>
          <a:xfrm>
            <a:off x="9864063" y="9639627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0" name="円形"/>
          <p:cNvSpPr/>
          <p:nvPr/>
        </p:nvSpPr>
        <p:spPr>
          <a:xfrm>
            <a:off x="18211854" y="2422372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11" name="レ.wav" descr="レ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6756" y="1066600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ミ.jpg" descr="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5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415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6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7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8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9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0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1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2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3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4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426" name="かっこう_4.png" descr="かっこう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53784"/>
            <a:ext cx="19099592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ミ"/>
          <p:cNvSpPr txBox="1"/>
          <p:nvPr/>
        </p:nvSpPr>
        <p:spPr>
          <a:xfrm>
            <a:off x="5694761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ミ</a:t>
            </a:r>
            <a:endParaRPr dirty="0"/>
          </a:p>
        </p:txBody>
      </p:sp>
      <p:sp>
        <p:nvSpPr>
          <p:cNvPr id="428" name="円形"/>
          <p:cNvSpPr/>
          <p:nvPr/>
        </p:nvSpPr>
        <p:spPr>
          <a:xfrm>
            <a:off x="11430355" y="9286881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9" name="円形"/>
          <p:cNvSpPr/>
          <p:nvPr/>
        </p:nvSpPr>
        <p:spPr>
          <a:xfrm>
            <a:off x="5716256" y="2215704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0" name="ミ.wav" descr="ミ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5693" y="1063049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3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ミ.jpg" descr="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4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434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5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6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7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8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9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0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1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2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3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445" name="かっこう_4.png" descr="かっこう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53784"/>
            <a:ext cx="19099592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ミ"/>
          <p:cNvSpPr txBox="1"/>
          <p:nvPr/>
        </p:nvSpPr>
        <p:spPr>
          <a:xfrm>
            <a:off x="8298480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ミ</a:t>
            </a:r>
            <a:endParaRPr dirty="0"/>
          </a:p>
        </p:txBody>
      </p:sp>
      <p:sp>
        <p:nvSpPr>
          <p:cNvPr id="447" name="円形"/>
          <p:cNvSpPr/>
          <p:nvPr/>
        </p:nvSpPr>
        <p:spPr>
          <a:xfrm>
            <a:off x="11430355" y="9286881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円形"/>
          <p:cNvSpPr/>
          <p:nvPr/>
        </p:nvSpPr>
        <p:spPr>
          <a:xfrm>
            <a:off x="8242599" y="2216777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9" name="ミ.wav" descr="ミ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7013" y="1055704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4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ファ.jpg" descr="フ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3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453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4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5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6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7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8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9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0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1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2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464" name="かっこう_4.png" descr="かっこう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53784"/>
            <a:ext cx="19099592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ファ"/>
          <p:cNvSpPr txBox="1"/>
          <p:nvPr/>
        </p:nvSpPr>
        <p:spPr>
          <a:xfrm>
            <a:off x="10221042" y="3852000"/>
            <a:ext cx="235458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ファ</a:t>
            </a:r>
            <a:endParaRPr dirty="0"/>
          </a:p>
        </p:txBody>
      </p:sp>
      <p:sp>
        <p:nvSpPr>
          <p:cNvPr id="466" name="円形"/>
          <p:cNvSpPr/>
          <p:nvPr/>
        </p:nvSpPr>
        <p:spPr>
          <a:xfrm>
            <a:off x="13011641" y="9585359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円形"/>
          <p:cNvSpPr/>
          <p:nvPr/>
        </p:nvSpPr>
        <p:spPr>
          <a:xfrm>
            <a:off x="10725232" y="2038977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8" name="ファ.wav" descr="ファ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1723" y="1070607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6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ソ.jpg" descr="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2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472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3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4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5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6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7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8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9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0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1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483" name="かっこう_4.png" descr="かっこう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53784"/>
            <a:ext cx="19099592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ソ"/>
          <p:cNvSpPr txBox="1"/>
          <p:nvPr/>
        </p:nvSpPr>
        <p:spPr>
          <a:xfrm>
            <a:off x="13976486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ソ</a:t>
            </a:r>
            <a:endParaRPr dirty="0"/>
          </a:p>
        </p:txBody>
      </p:sp>
      <p:sp>
        <p:nvSpPr>
          <p:cNvPr id="485" name="円形"/>
          <p:cNvSpPr/>
          <p:nvPr/>
        </p:nvSpPr>
        <p:spPr>
          <a:xfrm>
            <a:off x="14476894" y="10236582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6" name="円形"/>
          <p:cNvSpPr/>
          <p:nvPr/>
        </p:nvSpPr>
        <p:spPr>
          <a:xfrm>
            <a:off x="13958706" y="1767735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7" name="ソ.wav" descr="ソ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6213" y="1032767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" fill="hold"/>
                                        <p:tgtEl>
                                          <p:spTgt spid="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8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ミ.jpg" descr="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1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491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2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3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4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5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6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7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8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9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0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502" name="かっこう_4.png" descr="かっこう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53784"/>
            <a:ext cx="19099592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ミ"/>
          <p:cNvSpPr txBox="1"/>
          <p:nvPr/>
        </p:nvSpPr>
        <p:spPr>
          <a:xfrm>
            <a:off x="18229634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ミ</a:t>
            </a:r>
            <a:endParaRPr dirty="0"/>
          </a:p>
        </p:txBody>
      </p:sp>
      <p:sp>
        <p:nvSpPr>
          <p:cNvPr id="504" name="円形"/>
          <p:cNvSpPr/>
          <p:nvPr/>
        </p:nvSpPr>
        <p:spPr>
          <a:xfrm>
            <a:off x="11430355" y="9286881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5" name="円形"/>
          <p:cNvSpPr/>
          <p:nvPr/>
        </p:nvSpPr>
        <p:spPr>
          <a:xfrm>
            <a:off x="18211854" y="2232487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6" name="ミ.wav" descr="ミ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0239" y="1102638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ソ.jpg" descr="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168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179" name="かっこう_1.png" descr="かっこう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996" y="249824"/>
            <a:ext cx="19100008" cy="335990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ソ"/>
          <p:cNvSpPr txBox="1"/>
          <p:nvPr/>
        </p:nvSpPr>
        <p:spPr>
          <a:xfrm>
            <a:off x="5734036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ソ</a:t>
            </a:r>
            <a:endParaRPr dirty="0"/>
          </a:p>
        </p:txBody>
      </p:sp>
      <p:sp>
        <p:nvSpPr>
          <p:cNvPr id="181" name="円形"/>
          <p:cNvSpPr/>
          <p:nvPr/>
        </p:nvSpPr>
        <p:spPr>
          <a:xfrm>
            <a:off x="5716256" y="1822004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円形"/>
          <p:cNvSpPr/>
          <p:nvPr/>
        </p:nvSpPr>
        <p:spPr>
          <a:xfrm>
            <a:off x="14476894" y="10236582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3" name="ソ.wav" descr="ソ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9390" y="1119076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ソ.jpg" descr="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0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510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1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2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3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4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5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6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7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8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9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521" name="かっこう_5.png" descr="かっこう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48835"/>
            <a:ext cx="19099592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ソ"/>
          <p:cNvSpPr txBox="1"/>
          <p:nvPr/>
        </p:nvSpPr>
        <p:spPr>
          <a:xfrm>
            <a:off x="5694761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ソ</a:t>
            </a:r>
            <a:endParaRPr dirty="0"/>
          </a:p>
        </p:txBody>
      </p:sp>
      <p:sp>
        <p:nvSpPr>
          <p:cNvPr id="523" name="円形"/>
          <p:cNvSpPr/>
          <p:nvPr/>
        </p:nvSpPr>
        <p:spPr>
          <a:xfrm>
            <a:off x="14476894" y="10236582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4" name="円形"/>
          <p:cNvSpPr/>
          <p:nvPr/>
        </p:nvSpPr>
        <p:spPr>
          <a:xfrm>
            <a:off x="5716256" y="1822004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25" name="ソ.wav" descr="ソ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5216" y="1070607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" fill="hold"/>
                                        <p:tgtEl>
                                          <p:spTgt spid="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ミ.jpg" descr="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9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529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0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1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2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3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4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5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6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7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8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540" name="かっこう_5.png" descr="かっこう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48835"/>
            <a:ext cx="19099592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ミ"/>
          <p:cNvSpPr txBox="1"/>
          <p:nvPr/>
        </p:nvSpPr>
        <p:spPr>
          <a:xfrm>
            <a:off x="10226190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ミ</a:t>
            </a:r>
            <a:endParaRPr dirty="0"/>
          </a:p>
        </p:txBody>
      </p:sp>
      <p:sp>
        <p:nvSpPr>
          <p:cNvPr id="542" name="円形"/>
          <p:cNvSpPr/>
          <p:nvPr/>
        </p:nvSpPr>
        <p:spPr>
          <a:xfrm>
            <a:off x="11430355" y="9286881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3" name="円形"/>
          <p:cNvSpPr/>
          <p:nvPr/>
        </p:nvSpPr>
        <p:spPr>
          <a:xfrm>
            <a:off x="10208410" y="2298180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44" name="ミ.wav" descr="ミ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868" y="1034590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4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ソ.jpg" descr="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8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548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9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0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1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2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3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4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5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6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7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559" name="かっこう_5.png" descr="かっこう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48835"/>
            <a:ext cx="19099592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ソ"/>
          <p:cNvSpPr txBox="1"/>
          <p:nvPr/>
        </p:nvSpPr>
        <p:spPr>
          <a:xfrm>
            <a:off x="13542337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ソ</a:t>
            </a:r>
          </a:p>
        </p:txBody>
      </p:sp>
      <p:sp>
        <p:nvSpPr>
          <p:cNvPr id="561" name="円形"/>
          <p:cNvSpPr/>
          <p:nvPr/>
        </p:nvSpPr>
        <p:spPr>
          <a:xfrm>
            <a:off x="14476894" y="10236582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2" name="円形"/>
          <p:cNvSpPr/>
          <p:nvPr/>
        </p:nvSpPr>
        <p:spPr>
          <a:xfrm>
            <a:off x="13524557" y="1822004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63" name="ソ.wav" descr="ソ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4236" y="1082277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" fill="hold"/>
                                        <p:tgtEl>
                                          <p:spTgt spid="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6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ミ.jpg" descr="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7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567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8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9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0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1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2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3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4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5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6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578" name="かっこう_5.png" descr="かっこう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48835"/>
            <a:ext cx="19099592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ミ"/>
          <p:cNvSpPr txBox="1"/>
          <p:nvPr/>
        </p:nvSpPr>
        <p:spPr>
          <a:xfrm>
            <a:off x="18102634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ミ</a:t>
            </a:r>
            <a:endParaRPr dirty="0"/>
          </a:p>
        </p:txBody>
      </p:sp>
      <p:sp>
        <p:nvSpPr>
          <p:cNvPr id="580" name="円形"/>
          <p:cNvSpPr/>
          <p:nvPr/>
        </p:nvSpPr>
        <p:spPr>
          <a:xfrm>
            <a:off x="11430355" y="9286881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1" name="円形"/>
          <p:cNvSpPr/>
          <p:nvPr/>
        </p:nvSpPr>
        <p:spPr>
          <a:xfrm>
            <a:off x="18097554" y="2271046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82" name="ミ.wav" descr="ミ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09275" y="1070257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8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ファ.jpg" descr="フ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6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586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7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8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9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0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1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2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3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4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5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597" name="ファ"/>
          <p:cNvSpPr txBox="1"/>
          <p:nvPr/>
        </p:nvSpPr>
        <p:spPr>
          <a:xfrm>
            <a:off x="5097861" y="3852000"/>
            <a:ext cx="235458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ファ</a:t>
            </a:r>
            <a:endParaRPr dirty="0"/>
          </a:p>
        </p:txBody>
      </p:sp>
      <p:sp>
        <p:nvSpPr>
          <p:cNvPr id="598" name="円形"/>
          <p:cNvSpPr/>
          <p:nvPr/>
        </p:nvSpPr>
        <p:spPr>
          <a:xfrm>
            <a:off x="13011641" y="9585359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99" name="かっこう_6.png" descr="かっこう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54000"/>
            <a:ext cx="19099592" cy="3359833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円形"/>
          <p:cNvSpPr/>
          <p:nvPr/>
        </p:nvSpPr>
        <p:spPr>
          <a:xfrm>
            <a:off x="5640151" y="2026837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1" name="ファ.wav" descr="ファ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18959" y="1027393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6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60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ミ.jpg" descr="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5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605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6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7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8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9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0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1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2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3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4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16" name="ミ"/>
          <p:cNvSpPr txBox="1"/>
          <p:nvPr/>
        </p:nvSpPr>
        <p:spPr>
          <a:xfrm>
            <a:off x="8298480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ミ</a:t>
            </a:r>
          </a:p>
        </p:txBody>
      </p:sp>
      <p:sp>
        <p:nvSpPr>
          <p:cNvPr id="617" name="円形"/>
          <p:cNvSpPr/>
          <p:nvPr/>
        </p:nvSpPr>
        <p:spPr>
          <a:xfrm>
            <a:off x="11430355" y="9286881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18" name="かっこう_6.png" descr="かっこう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54000"/>
            <a:ext cx="19099592" cy="3359833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円形"/>
          <p:cNvSpPr/>
          <p:nvPr/>
        </p:nvSpPr>
        <p:spPr>
          <a:xfrm>
            <a:off x="8242599" y="2216777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20" name="ミ.wav" descr="ミ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12340" y="1100359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62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レ.jpg" descr="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4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624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5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6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7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8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9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0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1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2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3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35" name="レ"/>
          <p:cNvSpPr txBox="1"/>
          <p:nvPr/>
        </p:nvSpPr>
        <p:spPr>
          <a:xfrm>
            <a:off x="10741742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レ</a:t>
            </a:r>
            <a:endParaRPr dirty="0"/>
          </a:p>
        </p:txBody>
      </p:sp>
      <p:sp>
        <p:nvSpPr>
          <p:cNvPr id="636" name="円形"/>
          <p:cNvSpPr/>
          <p:nvPr/>
        </p:nvSpPr>
        <p:spPr>
          <a:xfrm>
            <a:off x="9864063" y="9639627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37" name="かっこう_6.png" descr="かっこう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54000"/>
            <a:ext cx="19099592" cy="3359833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円形"/>
          <p:cNvSpPr/>
          <p:nvPr/>
        </p:nvSpPr>
        <p:spPr>
          <a:xfrm>
            <a:off x="10723961" y="2433852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39" name="レ.wav" descr="レ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1721" y="1011038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63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ド.jpg" descr="ド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3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643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4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5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6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7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8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9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0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1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2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54" name="ド"/>
          <p:cNvSpPr txBox="1"/>
          <p:nvPr/>
        </p:nvSpPr>
        <p:spPr>
          <a:xfrm>
            <a:off x="13910637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ド</a:t>
            </a:r>
            <a:endParaRPr dirty="0"/>
          </a:p>
        </p:txBody>
      </p:sp>
      <p:pic>
        <p:nvPicPr>
          <p:cNvPr id="655" name="かっこう_6.png" descr="かっこう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4" y="254000"/>
            <a:ext cx="19099592" cy="3359833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円形"/>
          <p:cNvSpPr/>
          <p:nvPr/>
        </p:nvSpPr>
        <p:spPr>
          <a:xfrm>
            <a:off x="8181736" y="10724999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7" name="円形"/>
          <p:cNvSpPr/>
          <p:nvPr/>
        </p:nvSpPr>
        <p:spPr>
          <a:xfrm>
            <a:off x="13930957" y="2629555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8" name="ド.wav" descr="ド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1686" y="1026450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65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20200906195633.jpg" descr="202009061956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1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661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2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3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4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5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6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7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8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9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0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672" name="cute_bird_kakkou_10758-768x591.png" descr="cute_bird_kakkou_10758-768x59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6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4" name="グループ"/>
          <p:cNvGrpSpPr/>
          <p:nvPr/>
        </p:nvGrpSpPr>
        <p:grpSpPr>
          <a:xfrm>
            <a:off x="5297779" y="394684"/>
            <a:ext cx="12477324" cy="5794073"/>
            <a:chOff x="0" y="0"/>
            <a:chExt cx="12477321" cy="5794071"/>
          </a:xfrm>
        </p:grpSpPr>
        <p:sp>
          <p:nvSpPr>
            <p:cNvPr id="673" name="音符"/>
            <p:cNvSpPr/>
            <p:nvPr/>
          </p:nvSpPr>
          <p:spPr>
            <a:xfrm>
              <a:off x="0" y="4419128"/>
              <a:ext cx="1143856" cy="137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83" extrusionOk="0">
                  <a:moveTo>
                    <a:pt x="21113" y="0"/>
                  </a:moveTo>
                  <a:lnTo>
                    <a:pt x="6108" y="2350"/>
                  </a:lnTo>
                  <a:lnTo>
                    <a:pt x="6108" y="5125"/>
                  </a:lnTo>
                  <a:lnTo>
                    <a:pt x="6108" y="17126"/>
                  </a:lnTo>
                  <a:cubicBezTo>
                    <a:pt x="5809" y="16937"/>
                    <a:pt x="5437" y="16795"/>
                    <a:pt x="4989" y="16725"/>
                  </a:cubicBezTo>
                  <a:cubicBezTo>
                    <a:pt x="4776" y="16691"/>
                    <a:pt x="4556" y="16675"/>
                    <a:pt x="4334" y="16674"/>
                  </a:cubicBezTo>
                  <a:cubicBezTo>
                    <a:pt x="2785" y="16667"/>
                    <a:pt x="1107" y="17429"/>
                    <a:pt x="363" y="18542"/>
                  </a:cubicBezTo>
                  <a:cubicBezTo>
                    <a:pt x="-487" y="19815"/>
                    <a:pt x="205" y="21063"/>
                    <a:pt x="1909" y="21332"/>
                  </a:cubicBezTo>
                  <a:cubicBezTo>
                    <a:pt x="3613" y="21600"/>
                    <a:pt x="5685" y="20787"/>
                    <a:pt x="6535" y="19514"/>
                  </a:cubicBezTo>
                  <a:cubicBezTo>
                    <a:pt x="6784" y="19141"/>
                    <a:pt x="6886" y="18773"/>
                    <a:pt x="6884" y="18428"/>
                  </a:cubicBezTo>
                  <a:lnTo>
                    <a:pt x="6892" y="18428"/>
                  </a:lnTo>
                  <a:lnTo>
                    <a:pt x="6892" y="5003"/>
                  </a:lnTo>
                  <a:lnTo>
                    <a:pt x="20329" y="2901"/>
                  </a:lnTo>
                  <a:lnTo>
                    <a:pt x="20329" y="15019"/>
                  </a:lnTo>
                  <a:cubicBezTo>
                    <a:pt x="20028" y="14827"/>
                    <a:pt x="19654" y="14682"/>
                    <a:pt x="19201" y="14611"/>
                  </a:cubicBezTo>
                  <a:cubicBezTo>
                    <a:pt x="18988" y="14577"/>
                    <a:pt x="18768" y="14561"/>
                    <a:pt x="18546" y="14560"/>
                  </a:cubicBezTo>
                  <a:cubicBezTo>
                    <a:pt x="16997" y="14553"/>
                    <a:pt x="15319" y="15315"/>
                    <a:pt x="14575" y="16428"/>
                  </a:cubicBezTo>
                  <a:cubicBezTo>
                    <a:pt x="13725" y="17701"/>
                    <a:pt x="14417" y="18949"/>
                    <a:pt x="16121" y="19218"/>
                  </a:cubicBezTo>
                  <a:cubicBezTo>
                    <a:pt x="17825" y="19486"/>
                    <a:pt x="19897" y="18673"/>
                    <a:pt x="20747" y="17400"/>
                  </a:cubicBezTo>
                  <a:cubicBezTo>
                    <a:pt x="20960" y="17081"/>
                    <a:pt x="21077" y="16763"/>
                    <a:pt x="21104" y="16462"/>
                  </a:cubicBezTo>
                  <a:lnTo>
                    <a:pt x="21113" y="16462"/>
                  </a:lnTo>
                  <a:lnTo>
                    <a:pt x="21113" y="2777"/>
                  </a:lnTo>
                  <a:lnTo>
                    <a:pt x="21113" y="381"/>
                  </a:lnTo>
                  <a:lnTo>
                    <a:pt x="21113" y="0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4" name="音符"/>
            <p:cNvSpPr/>
            <p:nvPr/>
          </p:nvSpPr>
          <p:spPr>
            <a:xfrm rot="20940000">
              <a:off x="2247686" y="2986239"/>
              <a:ext cx="725303" cy="133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355" extrusionOk="0">
                  <a:moveTo>
                    <a:pt x="10381" y="0"/>
                  </a:moveTo>
                  <a:lnTo>
                    <a:pt x="10381" y="16548"/>
                  </a:lnTo>
                  <a:cubicBezTo>
                    <a:pt x="9873" y="16331"/>
                    <a:pt x="9239" y="16170"/>
                    <a:pt x="8472" y="16089"/>
                  </a:cubicBezTo>
                  <a:cubicBezTo>
                    <a:pt x="8110" y="16051"/>
                    <a:pt x="7736" y="16033"/>
                    <a:pt x="7360" y="16032"/>
                  </a:cubicBezTo>
                  <a:cubicBezTo>
                    <a:pt x="4729" y="16024"/>
                    <a:pt x="1880" y="16887"/>
                    <a:pt x="617" y="18145"/>
                  </a:cubicBezTo>
                  <a:cubicBezTo>
                    <a:pt x="-827" y="19583"/>
                    <a:pt x="349" y="20994"/>
                    <a:pt x="3242" y="21297"/>
                  </a:cubicBezTo>
                  <a:cubicBezTo>
                    <a:pt x="6135" y="21600"/>
                    <a:pt x="9653" y="20681"/>
                    <a:pt x="11096" y="19243"/>
                  </a:cubicBezTo>
                  <a:cubicBezTo>
                    <a:pt x="11465" y="18876"/>
                    <a:pt x="11662" y="18511"/>
                    <a:pt x="11704" y="18165"/>
                  </a:cubicBezTo>
                  <a:lnTo>
                    <a:pt x="11713" y="18165"/>
                  </a:lnTo>
                  <a:lnTo>
                    <a:pt x="11713" y="5770"/>
                  </a:lnTo>
                  <a:cubicBezTo>
                    <a:pt x="14895" y="6593"/>
                    <a:pt x="19024" y="8023"/>
                    <a:pt x="19519" y="10182"/>
                  </a:cubicBezTo>
                  <a:cubicBezTo>
                    <a:pt x="20131" y="12852"/>
                    <a:pt x="18074" y="14651"/>
                    <a:pt x="17306" y="15397"/>
                  </a:cubicBezTo>
                  <a:cubicBezTo>
                    <a:pt x="18434" y="14668"/>
                    <a:pt x="20773" y="13668"/>
                    <a:pt x="20773" y="10506"/>
                  </a:cubicBezTo>
                  <a:cubicBezTo>
                    <a:pt x="20773" y="7870"/>
                    <a:pt x="16995" y="5499"/>
                    <a:pt x="16008" y="4840"/>
                  </a:cubicBezTo>
                  <a:cubicBezTo>
                    <a:pt x="14441" y="3794"/>
                    <a:pt x="12088" y="2574"/>
                    <a:pt x="11743" y="607"/>
                  </a:cubicBezTo>
                  <a:cubicBezTo>
                    <a:pt x="11711" y="454"/>
                    <a:pt x="11716" y="356"/>
                    <a:pt x="11713" y="247"/>
                  </a:cubicBezTo>
                  <a:lnTo>
                    <a:pt x="11713" y="0"/>
                  </a:lnTo>
                  <a:lnTo>
                    <a:pt x="10381" y="0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5" name="音符"/>
            <p:cNvSpPr/>
            <p:nvPr/>
          </p:nvSpPr>
          <p:spPr>
            <a:xfrm rot="11640000">
              <a:off x="5438960" y="2707103"/>
              <a:ext cx="1203629" cy="133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97" extrusionOk="0">
                  <a:moveTo>
                    <a:pt x="5270" y="0"/>
                  </a:moveTo>
                  <a:lnTo>
                    <a:pt x="5270" y="17420"/>
                  </a:lnTo>
                  <a:cubicBezTo>
                    <a:pt x="5012" y="17241"/>
                    <a:pt x="4690" y="17104"/>
                    <a:pt x="4300" y="17038"/>
                  </a:cubicBezTo>
                  <a:cubicBezTo>
                    <a:pt x="2832" y="16787"/>
                    <a:pt x="1046" y="17550"/>
                    <a:pt x="313" y="18740"/>
                  </a:cubicBezTo>
                  <a:cubicBezTo>
                    <a:pt x="-420" y="19930"/>
                    <a:pt x="177" y="21098"/>
                    <a:pt x="1645" y="21349"/>
                  </a:cubicBezTo>
                  <a:cubicBezTo>
                    <a:pt x="3114" y="21600"/>
                    <a:pt x="4897" y="20837"/>
                    <a:pt x="5630" y="19647"/>
                  </a:cubicBezTo>
                  <a:cubicBezTo>
                    <a:pt x="5852" y="19286"/>
                    <a:pt x="5940" y="18933"/>
                    <a:pt x="5931" y="18601"/>
                  </a:cubicBezTo>
                  <a:lnTo>
                    <a:pt x="5946" y="18601"/>
                  </a:lnTo>
                  <a:lnTo>
                    <a:pt x="5946" y="6159"/>
                  </a:lnTo>
                  <a:lnTo>
                    <a:pt x="20496" y="6159"/>
                  </a:lnTo>
                  <a:lnTo>
                    <a:pt x="20496" y="17411"/>
                  </a:lnTo>
                  <a:cubicBezTo>
                    <a:pt x="20239" y="17235"/>
                    <a:pt x="19920" y="17101"/>
                    <a:pt x="19534" y="17036"/>
                  </a:cubicBezTo>
                  <a:cubicBezTo>
                    <a:pt x="18066" y="16785"/>
                    <a:pt x="16280" y="17548"/>
                    <a:pt x="15547" y="18738"/>
                  </a:cubicBezTo>
                  <a:cubicBezTo>
                    <a:pt x="14814" y="19928"/>
                    <a:pt x="15411" y="21096"/>
                    <a:pt x="16879" y="21347"/>
                  </a:cubicBezTo>
                  <a:cubicBezTo>
                    <a:pt x="18348" y="21598"/>
                    <a:pt x="20131" y="20837"/>
                    <a:pt x="20864" y="19647"/>
                  </a:cubicBezTo>
                  <a:cubicBezTo>
                    <a:pt x="21086" y="19287"/>
                    <a:pt x="21174" y="18932"/>
                    <a:pt x="21165" y="18601"/>
                  </a:cubicBezTo>
                  <a:lnTo>
                    <a:pt x="21173" y="18601"/>
                  </a:lnTo>
                  <a:lnTo>
                    <a:pt x="21173" y="6159"/>
                  </a:lnTo>
                  <a:lnTo>
                    <a:pt x="21180" y="6159"/>
                  </a:lnTo>
                  <a:lnTo>
                    <a:pt x="21180" y="4529"/>
                  </a:lnTo>
                  <a:lnTo>
                    <a:pt x="21180" y="3563"/>
                  </a:lnTo>
                  <a:lnTo>
                    <a:pt x="21173" y="3563"/>
                  </a:lnTo>
                  <a:lnTo>
                    <a:pt x="21173" y="2595"/>
                  </a:lnTo>
                  <a:lnTo>
                    <a:pt x="21180" y="2595"/>
                  </a:lnTo>
                  <a:lnTo>
                    <a:pt x="21180" y="0"/>
                  </a:lnTo>
                  <a:lnTo>
                    <a:pt x="21173" y="0"/>
                  </a:lnTo>
                  <a:lnTo>
                    <a:pt x="20496" y="0"/>
                  </a:lnTo>
                  <a:lnTo>
                    <a:pt x="5946" y="0"/>
                  </a:lnTo>
                  <a:lnTo>
                    <a:pt x="5484" y="0"/>
                  </a:lnTo>
                  <a:lnTo>
                    <a:pt x="5270" y="0"/>
                  </a:lnTo>
                  <a:close/>
                  <a:moveTo>
                    <a:pt x="5946" y="2595"/>
                  </a:moveTo>
                  <a:lnTo>
                    <a:pt x="20496" y="2595"/>
                  </a:lnTo>
                  <a:lnTo>
                    <a:pt x="20496" y="3563"/>
                  </a:lnTo>
                  <a:lnTo>
                    <a:pt x="5946" y="3563"/>
                  </a:lnTo>
                  <a:lnTo>
                    <a:pt x="5946" y="2595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6" name="音符"/>
            <p:cNvSpPr/>
            <p:nvPr/>
          </p:nvSpPr>
          <p:spPr>
            <a:xfrm rot="10800000">
              <a:off x="3850347" y="1658495"/>
              <a:ext cx="1143856" cy="137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83" extrusionOk="0">
                  <a:moveTo>
                    <a:pt x="21113" y="0"/>
                  </a:moveTo>
                  <a:lnTo>
                    <a:pt x="6108" y="2350"/>
                  </a:lnTo>
                  <a:lnTo>
                    <a:pt x="6108" y="5125"/>
                  </a:lnTo>
                  <a:lnTo>
                    <a:pt x="6108" y="17126"/>
                  </a:lnTo>
                  <a:cubicBezTo>
                    <a:pt x="5809" y="16937"/>
                    <a:pt x="5437" y="16795"/>
                    <a:pt x="4989" y="16725"/>
                  </a:cubicBezTo>
                  <a:cubicBezTo>
                    <a:pt x="4776" y="16691"/>
                    <a:pt x="4556" y="16675"/>
                    <a:pt x="4334" y="16674"/>
                  </a:cubicBezTo>
                  <a:cubicBezTo>
                    <a:pt x="2785" y="16667"/>
                    <a:pt x="1107" y="17429"/>
                    <a:pt x="363" y="18542"/>
                  </a:cubicBezTo>
                  <a:cubicBezTo>
                    <a:pt x="-487" y="19815"/>
                    <a:pt x="205" y="21063"/>
                    <a:pt x="1909" y="21332"/>
                  </a:cubicBezTo>
                  <a:cubicBezTo>
                    <a:pt x="3613" y="21600"/>
                    <a:pt x="5685" y="20787"/>
                    <a:pt x="6535" y="19514"/>
                  </a:cubicBezTo>
                  <a:cubicBezTo>
                    <a:pt x="6784" y="19141"/>
                    <a:pt x="6886" y="18773"/>
                    <a:pt x="6884" y="18428"/>
                  </a:cubicBezTo>
                  <a:lnTo>
                    <a:pt x="6892" y="18428"/>
                  </a:lnTo>
                  <a:lnTo>
                    <a:pt x="6892" y="5003"/>
                  </a:lnTo>
                  <a:lnTo>
                    <a:pt x="20329" y="2901"/>
                  </a:lnTo>
                  <a:lnTo>
                    <a:pt x="20329" y="15019"/>
                  </a:lnTo>
                  <a:cubicBezTo>
                    <a:pt x="20028" y="14827"/>
                    <a:pt x="19654" y="14682"/>
                    <a:pt x="19201" y="14611"/>
                  </a:cubicBezTo>
                  <a:cubicBezTo>
                    <a:pt x="18988" y="14577"/>
                    <a:pt x="18768" y="14561"/>
                    <a:pt x="18546" y="14560"/>
                  </a:cubicBezTo>
                  <a:cubicBezTo>
                    <a:pt x="16997" y="14553"/>
                    <a:pt x="15319" y="15315"/>
                    <a:pt x="14575" y="16428"/>
                  </a:cubicBezTo>
                  <a:cubicBezTo>
                    <a:pt x="13725" y="17701"/>
                    <a:pt x="14417" y="18949"/>
                    <a:pt x="16121" y="19218"/>
                  </a:cubicBezTo>
                  <a:cubicBezTo>
                    <a:pt x="17825" y="19486"/>
                    <a:pt x="19897" y="18673"/>
                    <a:pt x="20747" y="17400"/>
                  </a:cubicBezTo>
                  <a:cubicBezTo>
                    <a:pt x="20960" y="17081"/>
                    <a:pt x="21077" y="16763"/>
                    <a:pt x="21104" y="16462"/>
                  </a:cubicBezTo>
                  <a:lnTo>
                    <a:pt x="21113" y="16462"/>
                  </a:lnTo>
                  <a:lnTo>
                    <a:pt x="21113" y="2777"/>
                  </a:lnTo>
                  <a:lnTo>
                    <a:pt x="21113" y="381"/>
                  </a:lnTo>
                  <a:lnTo>
                    <a:pt x="21113" y="0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7" name="音符"/>
            <p:cNvSpPr/>
            <p:nvPr/>
          </p:nvSpPr>
          <p:spPr>
            <a:xfrm rot="720000">
              <a:off x="151382" y="2099346"/>
              <a:ext cx="1203628" cy="133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97" extrusionOk="0">
                  <a:moveTo>
                    <a:pt x="5270" y="0"/>
                  </a:moveTo>
                  <a:lnTo>
                    <a:pt x="5270" y="17420"/>
                  </a:lnTo>
                  <a:cubicBezTo>
                    <a:pt x="5012" y="17241"/>
                    <a:pt x="4690" y="17104"/>
                    <a:pt x="4300" y="17038"/>
                  </a:cubicBezTo>
                  <a:cubicBezTo>
                    <a:pt x="2832" y="16787"/>
                    <a:pt x="1046" y="17550"/>
                    <a:pt x="313" y="18740"/>
                  </a:cubicBezTo>
                  <a:cubicBezTo>
                    <a:pt x="-420" y="19930"/>
                    <a:pt x="177" y="21098"/>
                    <a:pt x="1645" y="21349"/>
                  </a:cubicBezTo>
                  <a:cubicBezTo>
                    <a:pt x="3114" y="21600"/>
                    <a:pt x="4897" y="20837"/>
                    <a:pt x="5630" y="19647"/>
                  </a:cubicBezTo>
                  <a:cubicBezTo>
                    <a:pt x="5852" y="19286"/>
                    <a:pt x="5940" y="18933"/>
                    <a:pt x="5931" y="18601"/>
                  </a:cubicBezTo>
                  <a:lnTo>
                    <a:pt x="5946" y="18601"/>
                  </a:lnTo>
                  <a:lnTo>
                    <a:pt x="5946" y="6159"/>
                  </a:lnTo>
                  <a:lnTo>
                    <a:pt x="20496" y="6159"/>
                  </a:lnTo>
                  <a:lnTo>
                    <a:pt x="20496" y="17411"/>
                  </a:lnTo>
                  <a:cubicBezTo>
                    <a:pt x="20239" y="17235"/>
                    <a:pt x="19920" y="17101"/>
                    <a:pt x="19534" y="17036"/>
                  </a:cubicBezTo>
                  <a:cubicBezTo>
                    <a:pt x="18066" y="16785"/>
                    <a:pt x="16280" y="17548"/>
                    <a:pt x="15547" y="18738"/>
                  </a:cubicBezTo>
                  <a:cubicBezTo>
                    <a:pt x="14814" y="19928"/>
                    <a:pt x="15411" y="21096"/>
                    <a:pt x="16879" y="21347"/>
                  </a:cubicBezTo>
                  <a:cubicBezTo>
                    <a:pt x="18348" y="21598"/>
                    <a:pt x="20131" y="20837"/>
                    <a:pt x="20864" y="19647"/>
                  </a:cubicBezTo>
                  <a:cubicBezTo>
                    <a:pt x="21086" y="19287"/>
                    <a:pt x="21174" y="18932"/>
                    <a:pt x="21165" y="18601"/>
                  </a:cubicBezTo>
                  <a:lnTo>
                    <a:pt x="21173" y="18601"/>
                  </a:lnTo>
                  <a:lnTo>
                    <a:pt x="21173" y="6159"/>
                  </a:lnTo>
                  <a:lnTo>
                    <a:pt x="21180" y="6159"/>
                  </a:lnTo>
                  <a:lnTo>
                    <a:pt x="21180" y="4529"/>
                  </a:lnTo>
                  <a:lnTo>
                    <a:pt x="21180" y="3563"/>
                  </a:lnTo>
                  <a:lnTo>
                    <a:pt x="21173" y="3563"/>
                  </a:lnTo>
                  <a:lnTo>
                    <a:pt x="21173" y="2595"/>
                  </a:lnTo>
                  <a:lnTo>
                    <a:pt x="21180" y="2595"/>
                  </a:lnTo>
                  <a:lnTo>
                    <a:pt x="21180" y="0"/>
                  </a:lnTo>
                  <a:lnTo>
                    <a:pt x="21173" y="0"/>
                  </a:lnTo>
                  <a:lnTo>
                    <a:pt x="20496" y="0"/>
                  </a:lnTo>
                  <a:lnTo>
                    <a:pt x="5946" y="0"/>
                  </a:lnTo>
                  <a:lnTo>
                    <a:pt x="5484" y="0"/>
                  </a:lnTo>
                  <a:lnTo>
                    <a:pt x="5270" y="0"/>
                  </a:lnTo>
                  <a:close/>
                  <a:moveTo>
                    <a:pt x="5946" y="2595"/>
                  </a:moveTo>
                  <a:lnTo>
                    <a:pt x="20496" y="2595"/>
                  </a:lnTo>
                  <a:lnTo>
                    <a:pt x="20496" y="3563"/>
                  </a:lnTo>
                  <a:lnTo>
                    <a:pt x="5946" y="3563"/>
                  </a:lnTo>
                  <a:lnTo>
                    <a:pt x="5946" y="2595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8" name="音符"/>
            <p:cNvSpPr/>
            <p:nvPr/>
          </p:nvSpPr>
          <p:spPr>
            <a:xfrm>
              <a:off x="9837748" y="2272954"/>
              <a:ext cx="725303" cy="133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355" extrusionOk="0">
                  <a:moveTo>
                    <a:pt x="10381" y="0"/>
                  </a:moveTo>
                  <a:lnTo>
                    <a:pt x="10381" y="16548"/>
                  </a:lnTo>
                  <a:cubicBezTo>
                    <a:pt x="9873" y="16331"/>
                    <a:pt x="9239" y="16170"/>
                    <a:pt x="8472" y="16089"/>
                  </a:cubicBezTo>
                  <a:cubicBezTo>
                    <a:pt x="8110" y="16051"/>
                    <a:pt x="7736" y="16033"/>
                    <a:pt x="7360" y="16032"/>
                  </a:cubicBezTo>
                  <a:cubicBezTo>
                    <a:pt x="4729" y="16024"/>
                    <a:pt x="1880" y="16887"/>
                    <a:pt x="617" y="18145"/>
                  </a:cubicBezTo>
                  <a:cubicBezTo>
                    <a:pt x="-827" y="19583"/>
                    <a:pt x="349" y="20994"/>
                    <a:pt x="3242" y="21297"/>
                  </a:cubicBezTo>
                  <a:cubicBezTo>
                    <a:pt x="6135" y="21600"/>
                    <a:pt x="9653" y="20681"/>
                    <a:pt x="11096" y="19243"/>
                  </a:cubicBezTo>
                  <a:cubicBezTo>
                    <a:pt x="11465" y="18876"/>
                    <a:pt x="11662" y="18511"/>
                    <a:pt x="11704" y="18165"/>
                  </a:cubicBezTo>
                  <a:lnTo>
                    <a:pt x="11713" y="18165"/>
                  </a:lnTo>
                  <a:lnTo>
                    <a:pt x="11713" y="5770"/>
                  </a:lnTo>
                  <a:cubicBezTo>
                    <a:pt x="14895" y="6593"/>
                    <a:pt x="19024" y="8023"/>
                    <a:pt x="19519" y="10182"/>
                  </a:cubicBezTo>
                  <a:cubicBezTo>
                    <a:pt x="20131" y="12852"/>
                    <a:pt x="18074" y="14651"/>
                    <a:pt x="17306" y="15397"/>
                  </a:cubicBezTo>
                  <a:cubicBezTo>
                    <a:pt x="18434" y="14668"/>
                    <a:pt x="20773" y="13668"/>
                    <a:pt x="20773" y="10506"/>
                  </a:cubicBezTo>
                  <a:cubicBezTo>
                    <a:pt x="20773" y="7870"/>
                    <a:pt x="16995" y="5499"/>
                    <a:pt x="16008" y="4840"/>
                  </a:cubicBezTo>
                  <a:cubicBezTo>
                    <a:pt x="14441" y="3794"/>
                    <a:pt x="12088" y="2574"/>
                    <a:pt x="11743" y="607"/>
                  </a:cubicBezTo>
                  <a:cubicBezTo>
                    <a:pt x="11711" y="454"/>
                    <a:pt x="11716" y="356"/>
                    <a:pt x="11713" y="247"/>
                  </a:cubicBezTo>
                  <a:lnTo>
                    <a:pt x="11713" y="0"/>
                  </a:lnTo>
                  <a:lnTo>
                    <a:pt x="10381" y="0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9" name="音符"/>
            <p:cNvSpPr/>
            <p:nvPr/>
          </p:nvSpPr>
          <p:spPr>
            <a:xfrm rot="20640000">
              <a:off x="6450188" y="74197"/>
              <a:ext cx="725302" cy="133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355" extrusionOk="0">
                  <a:moveTo>
                    <a:pt x="10381" y="0"/>
                  </a:moveTo>
                  <a:lnTo>
                    <a:pt x="10381" y="16548"/>
                  </a:lnTo>
                  <a:cubicBezTo>
                    <a:pt x="9873" y="16331"/>
                    <a:pt x="9239" y="16170"/>
                    <a:pt x="8472" y="16089"/>
                  </a:cubicBezTo>
                  <a:cubicBezTo>
                    <a:pt x="8110" y="16051"/>
                    <a:pt x="7736" y="16033"/>
                    <a:pt x="7360" y="16032"/>
                  </a:cubicBezTo>
                  <a:cubicBezTo>
                    <a:pt x="4729" y="16024"/>
                    <a:pt x="1880" y="16887"/>
                    <a:pt x="617" y="18145"/>
                  </a:cubicBezTo>
                  <a:cubicBezTo>
                    <a:pt x="-827" y="19583"/>
                    <a:pt x="349" y="20994"/>
                    <a:pt x="3242" y="21297"/>
                  </a:cubicBezTo>
                  <a:cubicBezTo>
                    <a:pt x="6135" y="21600"/>
                    <a:pt x="9653" y="20681"/>
                    <a:pt x="11096" y="19243"/>
                  </a:cubicBezTo>
                  <a:cubicBezTo>
                    <a:pt x="11465" y="18876"/>
                    <a:pt x="11662" y="18511"/>
                    <a:pt x="11704" y="18165"/>
                  </a:cubicBezTo>
                  <a:lnTo>
                    <a:pt x="11713" y="18165"/>
                  </a:lnTo>
                  <a:lnTo>
                    <a:pt x="11713" y="5770"/>
                  </a:lnTo>
                  <a:cubicBezTo>
                    <a:pt x="14895" y="6593"/>
                    <a:pt x="19024" y="8023"/>
                    <a:pt x="19519" y="10182"/>
                  </a:cubicBezTo>
                  <a:cubicBezTo>
                    <a:pt x="20131" y="12852"/>
                    <a:pt x="18074" y="14651"/>
                    <a:pt x="17306" y="15397"/>
                  </a:cubicBezTo>
                  <a:cubicBezTo>
                    <a:pt x="18434" y="14668"/>
                    <a:pt x="20773" y="13668"/>
                    <a:pt x="20773" y="10506"/>
                  </a:cubicBezTo>
                  <a:cubicBezTo>
                    <a:pt x="20773" y="7870"/>
                    <a:pt x="16995" y="5499"/>
                    <a:pt x="16008" y="4840"/>
                  </a:cubicBezTo>
                  <a:cubicBezTo>
                    <a:pt x="14441" y="3794"/>
                    <a:pt x="12088" y="2574"/>
                    <a:pt x="11743" y="607"/>
                  </a:cubicBezTo>
                  <a:cubicBezTo>
                    <a:pt x="11711" y="454"/>
                    <a:pt x="11716" y="356"/>
                    <a:pt x="11713" y="247"/>
                  </a:cubicBezTo>
                  <a:lnTo>
                    <a:pt x="11713" y="0"/>
                  </a:lnTo>
                  <a:lnTo>
                    <a:pt x="10381" y="0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0" name="音符"/>
            <p:cNvSpPr/>
            <p:nvPr/>
          </p:nvSpPr>
          <p:spPr>
            <a:xfrm rot="20280000">
              <a:off x="1635097" y="462617"/>
              <a:ext cx="1203629" cy="133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97" extrusionOk="0">
                  <a:moveTo>
                    <a:pt x="5270" y="0"/>
                  </a:moveTo>
                  <a:lnTo>
                    <a:pt x="5270" y="17420"/>
                  </a:lnTo>
                  <a:cubicBezTo>
                    <a:pt x="5012" y="17241"/>
                    <a:pt x="4690" y="17104"/>
                    <a:pt x="4300" y="17038"/>
                  </a:cubicBezTo>
                  <a:cubicBezTo>
                    <a:pt x="2832" y="16787"/>
                    <a:pt x="1046" y="17550"/>
                    <a:pt x="313" y="18740"/>
                  </a:cubicBezTo>
                  <a:cubicBezTo>
                    <a:pt x="-420" y="19930"/>
                    <a:pt x="177" y="21098"/>
                    <a:pt x="1645" y="21349"/>
                  </a:cubicBezTo>
                  <a:cubicBezTo>
                    <a:pt x="3114" y="21600"/>
                    <a:pt x="4897" y="20837"/>
                    <a:pt x="5630" y="19647"/>
                  </a:cubicBezTo>
                  <a:cubicBezTo>
                    <a:pt x="5852" y="19286"/>
                    <a:pt x="5940" y="18933"/>
                    <a:pt x="5931" y="18601"/>
                  </a:cubicBezTo>
                  <a:lnTo>
                    <a:pt x="5946" y="18601"/>
                  </a:lnTo>
                  <a:lnTo>
                    <a:pt x="5946" y="6159"/>
                  </a:lnTo>
                  <a:lnTo>
                    <a:pt x="20496" y="6159"/>
                  </a:lnTo>
                  <a:lnTo>
                    <a:pt x="20496" y="17411"/>
                  </a:lnTo>
                  <a:cubicBezTo>
                    <a:pt x="20239" y="17235"/>
                    <a:pt x="19920" y="17101"/>
                    <a:pt x="19534" y="17036"/>
                  </a:cubicBezTo>
                  <a:cubicBezTo>
                    <a:pt x="18066" y="16785"/>
                    <a:pt x="16280" y="17548"/>
                    <a:pt x="15547" y="18738"/>
                  </a:cubicBezTo>
                  <a:cubicBezTo>
                    <a:pt x="14814" y="19928"/>
                    <a:pt x="15411" y="21096"/>
                    <a:pt x="16879" y="21347"/>
                  </a:cubicBezTo>
                  <a:cubicBezTo>
                    <a:pt x="18348" y="21598"/>
                    <a:pt x="20131" y="20837"/>
                    <a:pt x="20864" y="19647"/>
                  </a:cubicBezTo>
                  <a:cubicBezTo>
                    <a:pt x="21086" y="19287"/>
                    <a:pt x="21174" y="18932"/>
                    <a:pt x="21165" y="18601"/>
                  </a:cubicBezTo>
                  <a:lnTo>
                    <a:pt x="21173" y="18601"/>
                  </a:lnTo>
                  <a:lnTo>
                    <a:pt x="21173" y="6159"/>
                  </a:lnTo>
                  <a:lnTo>
                    <a:pt x="21180" y="6159"/>
                  </a:lnTo>
                  <a:lnTo>
                    <a:pt x="21180" y="4529"/>
                  </a:lnTo>
                  <a:lnTo>
                    <a:pt x="21180" y="3563"/>
                  </a:lnTo>
                  <a:lnTo>
                    <a:pt x="21173" y="3563"/>
                  </a:lnTo>
                  <a:lnTo>
                    <a:pt x="21173" y="2595"/>
                  </a:lnTo>
                  <a:lnTo>
                    <a:pt x="21180" y="2595"/>
                  </a:lnTo>
                  <a:lnTo>
                    <a:pt x="21180" y="0"/>
                  </a:lnTo>
                  <a:lnTo>
                    <a:pt x="21173" y="0"/>
                  </a:lnTo>
                  <a:lnTo>
                    <a:pt x="20496" y="0"/>
                  </a:lnTo>
                  <a:lnTo>
                    <a:pt x="5946" y="0"/>
                  </a:lnTo>
                  <a:lnTo>
                    <a:pt x="5484" y="0"/>
                  </a:lnTo>
                  <a:lnTo>
                    <a:pt x="5270" y="0"/>
                  </a:lnTo>
                  <a:close/>
                  <a:moveTo>
                    <a:pt x="5946" y="2595"/>
                  </a:moveTo>
                  <a:lnTo>
                    <a:pt x="20496" y="2595"/>
                  </a:lnTo>
                  <a:lnTo>
                    <a:pt x="20496" y="3563"/>
                  </a:lnTo>
                  <a:lnTo>
                    <a:pt x="5946" y="3563"/>
                  </a:lnTo>
                  <a:lnTo>
                    <a:pt x="5946" y="2595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1" name="音符"/>
            <p:cNvSpPr/>
            <p:nvPr/>
          </p:nvSpPr>
          <p:spPr>
            <a:xfrm rot="11940000">
              <a:off x="9241635" y="465308"/>
              <a:ext cx="1203629" cy="133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97" extrusionOk="0">
                  <a:moveTo>
                    <a:pt x="5270" y="0"/>
                  </a:moveTo>
                  <a:lnTo>
                    <a:pt x="5270" y="17420"/>
                  </a:lnTo>
                  <a:cubicBezTo>
                    <a:pt x="5012" y="17241"/>
                    <a:pt x="4690" y="17104"/>
                    <a:pt x="4300" y="17038"/>
                  </a:cubicBezTo>
                  <a:cubicBezTo>
                    <a:pt x="2832" y="16787"/>
                    <a:pt x="1046" y="17550"/>
                    <a:pt x="313" y="18740"/>
                  </a:cubicBezTo>
                  <a:cubicBezTo>
                    <a:pt x="-420" y="19930"/>
                    <a:pt x="177" y="21098"/>
                    <a:pt x="1645" y="21349"/>
                  </a:cubicBezTo>
                  <a:cubicBezTo>
                    <a:pt x="3114" y="21600"/>
                    <a:pt x="4897" y="20837"/>
                    <a:pt x="5630" y="19647"/>
                  </a:cubicBezTo>
                  <a:cubicBezTo>
                    <a:pt x="5852" y="19286"/>
                    <a:pt x="5940" y="18933"/>
                    <a:pt x="5931" y="18601"/>
                  </a:cubicBezTo>
                  <a:lnTo>
                    <a:pt x="5946" y="18601"/>
                  </a:lnTo>
                  <a:lnTo>
                    <a:pt x="5946" y="6159"/>
                  </a:lnTo>
                  <a:lnTo>
                    <a:pt x="20496" y="6159"/>
                  </a:lnTo>
                  <a:lnTo>
                    <a:pt x="20496" y="17411"/>
                  </a:lnTo>
                  <a:cubicBezTo>
                    <a:pt x="20239" y="17235"/>
                    <a:pt x="19920" y="17101"/>
                    <a:pt x="19534" y="17036"/>
                  </a:cubicBezTo>
                  <a:cubicBezTo>
                    <a:pt x="18066" y="16785"/>
                    <a:pt x="16280" y="17548"/>
                    <a:pt x="15547" y="18738"/>
                  </a:cubicBezTo>
                  <a:cubicBezTo>
                    <a:pt x="14814" y="19928"/>
                    <a:pt x="15411" y="21096"/>
                    <a:pt x="16879" y="21347"/>
                  </a:cubicBezTo>
                  <a:cubicBezTo>
                    <a:pt x="18348" y="21598"/>
                    <a:pt x="20131" y="20837"/>
                    <a:pt x="20864" y="19647"/>
                  </a:cubicBezTo>
                  <a:cubicBezTo>
                    <a:pt x="21086" y="19287"/>
                    <a:pt x="21174" y="18932"/>
                    <a:pt x="21165" y="18601"/>
                  </a:cubicBezTo>
                  <a:lnTo>
                    <a:pt x="21173" y="18601"/>
                  </a:lnTo>
                  <a:lnTo>
                    <a:pt x="21173" y="6159"/>
                  </a:lnTo>
                  <a:lnTo>
                    <a:pt x="21180" y="6159"/>
                  </a:lnTo>
                  <a:lnTo>
                    <a:pt x="21180" y="4529"/>
                  </a:lnTo>
                  <a:lnTo>
                    <a:pt x="21180" y="3563"/>
                  </a:lnTo>
                  <a:lnTo>
                    <a:pt x="21173" y="3563"/>
                  </a:lnTo>
                  <a:lnTo>
                    <a:pt x="21173" y="2595"/>
                  </a:lnTo>
                  <a:lnTo>
                    <a:pt x="21180" y="2595"/>
                  </a:lnTo>
                  <a:lnTo>
                    <a:pt x="21180" y="0"/>
                  </a:lnTo>
                  <a:lnTo>
                    <a:pt x="21173" y="0"/>
                  </a:lnTo>
                  <a:lnTo>
                    <a:pt x="20496" y="0"/>
                  </a:lnTo>
                  <a:lnTo>
                    <a:pt x="5946" y="0"/>
                  </a:lnTo>
                  <a:lnTo>
                    <a:pt x="5484" y="0"/>
                  </a:lnTo>
                  <a:lnTo>
                    <a:pt x="5270" y="0"/>
                  </a:lnTo>
                  <a:close/>
                  <a:moveTo>
                    <a:pt x="5946" y="2595"/>
                  </a:moveTo>
                  <a:lnTo>
                    <a:pt x="20496" y="2595"/>
                  </a:lnTo>
                  <a:lnTo>
                    <a:pt x="20496" y="3563"/>
                  </a:lnTo>
                  <a:lnTo>
                    <a:pt x="5946" y="3563"/>
                  </a:lnTo>
                  <a:lnTo>
                    <a:pt x="5946" y="2595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2" name="音符"/>
            <p:cNvSpPr/>
            <p:nvPr/>
          </p:nvSpPr>
          <p:spPr>
            <a:xfrm rot="10800000">
              <a:off x="7364423" y="2088247"/>
              <a:ext cx="1143856" cy="137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83" extrusionOk="0">
                  <a:moveTo>
                    <a:pt x="21113" y="0"/>
                  </a:moveTo>
                  <a:lnTo>
                    <a:pt x="6108" y="2350"/>
                  </a:lnTo>
                  <a:lnTo>
                    <a:pt x="6108" y="5125"/>
                  </a:lnTo>
                  <a:lnTo>
                    <a:pt x="6108" y="17126"/>
                  </a:lnTo>
                  <a:cubicBezTo>
                    <a:pt x="5809" y="16937"/>
                    <a:pt x="5437" y="16795"/>
                    <a:pt x="4989" y="16725"/>
                  </a:cubicBezTo>
                  <a:cubicBezTo>
                    <a:pt x="4776" y="16691"/>
                    <a:pt x="4556" y="16675"/>
                    <a:pt x="4334" y="16674"/>
                  </a:cubicBezTo>
                  <a:cubicBezTo>
                    <a:pt x="2785" y="16667"/>
                    <a:pt x="1107" y="17429"/>
                    <a:pt x="363" y="18542"/>
                  </a:cubicBezTo>
                  <a:cubicBezTo>
                    <a:pt x="-487" y="19815"/>
                    <a:pt x="205" y="21063"/>
                    <a:pt x="1909" y="21332"/>
                  </a:cubicBezTo>
                  <a:cubicBezTo>
                    <a:pt x="3613" y="21600"/>
                    <a:pt x="5685" y="20787"/>
                    <a:pt x="6535" y="19514"/>
                  </a:cubicBezTo>
                  <a:cubicBezTo>
                    <a:pt x="6784" y="19141"/>
                    <a:pt x="6886" y="18773"/>
                    <a:pt x="6884" y="18428"/>
                  </a:cubicBezTo>
                  <a:lnTo>
                    <a:pt x="6892" y="18428"/>
                  </a:lnTo>
                  <a:lnTo>
                    <a:pt x="6892" y="5003"/>
                  </a:lnTo>
                  <a:lnTo>
                    <a:pt x="20329" y="2901"/>
                  </a:lnTo>
                  <a:lnTo>
                    <a:pt x="20329" y="15019"/>
                  </a:lnTo>
                  <a:cubicBezTo>
                    <a:pt x="20028" y="14827"/>
                    <a:pt x="19654" y="14682"/>
                    <a:pt x="19201" y="14611"/>
                  </a:cubicBezTo>
                  <a:cubicBezTo>
                    <a:pt x="18988" y="14577"/>
                    <a:pt x="18768" y="14561"/>
                    <a:pt x="18546" y="14560"/>
                  </a:cubicBezTo>
                  <a:cubicBezTo>
                    <a:pt x="16997" y="14553"/>
                    <a:pt x="15319" y="15315"/>
                    <a:pt x="14575" y="16428"/>
                  </a:cubicBezTo>
                  <a:cubicBezTo>
                    <a:pt x="13725" y="17701"/>
                    <a:pt x="14417" y="18949"/>
                    <a:pt x="16121" y="19218"/>
                  </a:cubicBezTo>
                  <a:cubicBezTo>
                    <a:pt x="17825" y="19486"/>
                    <a:pt x="19897" y="18673"/>
                    <a:pt x="20747" y="17400"/>
                  </a:cubicBezTo>
                  <a:cubicBezTo>
                    <a:pt x="20960" y="17081"/>
                    <a:pt x="21077" y="16763"/>
                    <a:pt x="21104" y="16462"/>
                  </a:cubicBezTo>
                  <a:lnTo>
                    <a:pt x="21113" y="16462"/>
                  </a:lnTo>
                  <a:lnTo>
                    <a:pt x="21113" y="2777"/>
                  </a:lnTo>
                  <a:lnTo>
                    <a:pt x="21113" y="381"/>
                  </a:lnTo>
                  <a:lnTo>
                    <a:pt x="21113" y="0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3" name="音符"/>
            <p:cNvSpPr/>
            <p:nvPr/>
          </p:nvSpPr>
          <p:spPr>
            <a:xfrm>
              <a:off x="11333466" y="1658495"/>
              <a:ext cx="1143856" cy="137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83" extrusionOk="0">
                  <a:moveTo>
                    <a:pt x="21113" y="0"/>
                  </a:moveTo>
                  <a:lnTo>
                    <a:pt x="6108" y="2350"/>
                  </a:lnTo>
                  <a:lnTo>
                    <a:pt x="6108" y="5125"/>
                  </a:lnTo>
                  <a:lnTo>
                    <a:pt x="6108" y="17126"/>
                  </a:lnTo>
                  <a:cubicBezTo>
                    <a:pt x="5809" y="16937"/>
                    <a:pt x="5437" y="16795"/>
                    <a:pt x="4989" y="16725"/>
                  </a:cubicBezTo>
                  <a:cubicBezTo>
                    <a:pt x="4776" y="16691"/>
                    <a:pt x="4556" y="16675"/>
                    <a:pt x="4334" y="16674"/>
                  </a:cubicBezTo>
                  <a:cubicBezTo>
                    <a:pt x="2785" y="16667"/>
                    <a:pt x="1107" y="17429"/>
                    <a:pt x="363" y="18542"/>
                  </a:cubicBezTo>
                  <a:cubicBezTo>
                    <a:pt x="-487" y="19815"/>
                    <a:pt x="205" y="21063"/>
                    <a:pt x="1909" y="21332"/>
                  </a:cubicBezTo>
                  <a:cubicBezTo>
                    <a:pt x="3613" y="21600"/>
                    <a:pt x="5685" y="20787"/>
                    <a:pt x="6535" y="19514"/>
                  </a:cubicBezTo>
                  <a:cubicBezTo>
                    <a:pt x="6784" y="19141"/>
                    <a:pt x="6886" y="18773"/>
                    <a:pt x="6884" y="18428"/>
                  </a:cubicBezTo>
                  <a:lnTo>
                    <a:pt x="6892" y="18428"/>
                  </a:lnTo>
                  <a:lnTo>
                    <a:pt x="6892" y="5003"/>
                  </a:lnTo>
                  <a:lnTo>
                    <a:pt x="20329" y="2901"/>
                  </a:lnTo>
                  <a:lnTo>
                    <a:pt x="20329" y="15019"/>
                  </a:lnTo>
                  <a:cubicBezTo>
                    <a:pt x="20028" y="14827"/>
                    <a:pt x="19654" y="14682"/>
                    <a:pt x="19201" y="14611"/>
                  </a:cubicBezTo>
                  <a:cubicBezTo>
                    <a:pt x="18988" y="14577"/>
                    <a:pt x="18768" y="14561"/>
                    <a:pt x="18546" y="14560"/>
                  </a:cubicBezTo>
                  <a:cubicBezTo>
                    <a:pt x="16997" y="14553"/>
                    <a:pt x="15319" y="15315"/>
                    <a:pt x="14575" y="16428"/>
                  </a:cubicBezTo>
                  <a:cubicBezTo>
                    <a:pt x="13725" y="17701"/>
                    <a:pt x="14417" y="18949"/>
                    <a:pt x="16121" y="19218"/>
                  </a:cubicBezTo>
                  <a:cubicBezTo>
                    <a:pt x="17825" y="19486"/>
                    <a:pt x="19897" y="18673"/>
                    <a:pt x="20747" y="17400"/>
                  </a:cubicBezTo>
                  <a:cubicBezTo>
                    <a:pt x="20960" y="17081"/>
                    <a:pt x="21077" y="16763"/>
                    <a:pt x="21104" y="16462"/>
                  </a:cubicBezTo>
                  <a:lnTo>
                    <a:pt x="21113" y="16462"/>
                  </a:lnTo>
                  <a:lnTo>
                    <a:pt x="21113" y="2777"/>
                  </a:lnTo>
                  <a:lnTo>
                    <a:pt x="21113" y="381"/>
                  </a:lnTo>
                  <a:lnTo>
                    <a:pt x="21113" y="0"/>
                  </a:lnTo>
                  <a:close/>
                </a:path>
              </a:pathLst>
            </a:cu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85" name="kids_cheering.m4a" descr="kids_cheer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5901" y="339189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3" fill="hold"/>
                                        <p:tgtEl>
                                          <p:spTgt spid="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685"/>
                </p:tgtEl>
              </p:cMediaNode>
            </p:audio>
          </p:childTnLst>
        </p:cTn>
      </p:par>
    </p:tnLst>
    <p:bldLst>
      <p:bldP spid="68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ミ.jpg" descr="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187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8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9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0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198" name="かっこう_1.png" descr="かっこう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996" y="249824"/>
            <a:ext cx="19100008" cy="335990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ミ"/>
          <p:cNvSpPr txBox="1"/>
          <p:nvPr/>
        </p:nvSpPr>
        <p:spPr>
          <a:xfrm>
            <a:off x="8082580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ミ</a:t>
            </a:r>
            <a:endParaRPr dirty="0"/>
          </a:p>
        </p:txBody>
      </p:sp>
      <p:sp>
        <p:nvSpPr>
          <p:cNvPr id="200" name="円形"/>
          <p:cNvSpPr/>
          <p:nvPr/>
        </p:nvSpPr>
        <p:spPr>
          <a:xfrm>
            <a:off x="8064799" y="2229018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円形"/>
          <p:cNvSpPr/>
          <p:nvPr/>
        </p:nvSpPr>
        <p:spPr>
          <a:xfrm>
            <a:off x="11430355" y="9286881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2" name="ミ.wav" descr="ミ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9301" y="1141824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ソ.jpg" descr="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206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217" name="かっこう_1.png" descr="かっこう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996" y="249824"/>
            <a:ext cx="19100008" cy="335990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ソ"/>
          <p:cNvSpPr txBox="1"/>
          <p:nvPr/>
        </p:nvSpPr>
        <p:spPr>
          <a:xfrm>
            <a:off x="13467311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ソ</a:t>
            </a:r>
            <a:endParaRPr dirty="0"/>
          </a:p>
        </p:txBody>
      </p:sp>
      <p:sp>
        <p:nvSpPr>
          <p:cNvPr id="219" name="円形"/>
          <p:cNvSpPr/>
          <p:nvPr/>
        </p:nvSpPr>
        <p:spPr>
          <a:xfrm>
            <a:off x="14476894" y="10236582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0" name="円形"/>
          <p:cNvSpPr/>
          <p:nvPr/>
        </p:nvSpPr>
        <p:spPr>
          <a:xfrm>
            <a:off x="13525732" y="1794869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1" name="ソ.wav" descr="ソ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78257" y="1107524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かっこう_1.png" descr="かっこう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996" y="249824"/>
            <a:ext cx="19100008" cy="3359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ミ.jpg" descr="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cute_bird_kakkou_10758-768x591.png" descr="cute_bird_kakkou_10758-768x59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6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226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37" name="ミ"/>
          <p:cNvSpPr txBox="1"/>
          <p:nvPr/>
        </p:nvSpPr>
        <p:spPr>
          <a:xfrm>
            <a:off x="15978661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ミ</a:t>
            </a:r>
            <a:endParaRPr dirty="0"/>
          </a:p>
        </p:txBody>
      </p:sp>
      <p:sp>
        <p:nvSpPr>
          <p:cNvPr id="238" name="円形"/>
          <p:cNvSpPr/>
          <p:nvPr/>
        </p:nvSpPr>
        <p:spPr>
          <a:xfrm>
            <a:off x="11430355" y="9286881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円形"/>
          <p:cNvSpPr/>
          <p:nvPr/>
        </p:nvSpPr>
        <p:spPr>
          <a:xfrm>
            <a:off x="15935481" y="2232487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0" name="ミ.wav" descr="ミ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89667" y="1103157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レ.jpg" descr="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244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1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2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3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255" name="かっこう_2.png" descr="かっこう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5" y="260240"/>
            <a:ext cx="19099590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レ"/>
          <p:cNvSpPr txBox="1"/>
          <p:nvPr/>
        </p:nvSpPr>
        <p:spPr>
          <a:xfrm>
            <a:off x="5694761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レ</a:t>
            </a:r>
            <a:endParaRPr dirty="0"/>
          </a:p>
        </p:txBody>
      </p:sp>
      <p:sp>
        <p:nvSpPr>
          <p:cNvPr id="257" name="円形"/>
          <p:cNvSpPr/>
          <p:nvPr/>
        </p:nvSpPr>
        <p:spPr>
          <a:xfrm>
            <a:off x="5716256" y="2368104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円形"/>
          <p:cNvSpPr/>
          <p:nvPr/>
        </p:nvSpPr>
        <p:spPr>
          <a:xfrm>
            <a:off x="9864063" y="9639627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9" name="レ.wav" descr="レ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0784" y="1102532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5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ド.jpg" descr="ド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263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4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5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6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7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8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9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0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1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2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274" name="かっこう_2.png" descr="かっこう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5" y="260240"/>
            <a:ext cx="19099590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ド"/>
          <p:cNvSpPr txBox="1"/>
          <p:nvPr/>
        </p:nvSpPr>
        <p:spPr>
          <a:xfrm>
            <a:off x="8298480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ド</a:t>
            </a:r>
            <a:endParaRPr dirty="0"/>
          </a:p>
        </p:txBody>
      </p:sp>
      <p:sp>
        <p:nvSpPr>
          <p:cNvPr id="276" name="円形"/>
          <p:cNvSpPr/>
          <p:nvPr/>
        </p:nvSpPr>
        <p:spPr>
          <a:xfrm>
            <a:off x="8181736" y="10724999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7" name="円形"/>
          <p:cNvSpPr/>
          <p:nvPr/>
        </p:nvSpPr>
        <p:spPr>
          <a:xfrm>
            <a:off x="8280699" y="2639447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8" name="ド.wav" descr="ド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11559" y="1097126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7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レ.jpg" descr="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2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282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3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4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5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6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7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8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9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0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1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293" name="かっこう_2.png" descr="かっこう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5" y="260240"/>
            <a:ext cx="19099590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レ"/>
          <p:cNvSpPr txBox="1"/>
          <p:nvPr/>
        </p:nvSpPr>
        <p:spPr>
          <a:xfrm>
            <a:off x="10741742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レ</a:t>
            </a:r>
            <a:endParaRPr dirty="0"/>
          </a:p>
        </p:txBody>
      </p:sp>
      <p:sp>
        <p:nvSpPr>
          <p:cNvPr id="295" name="円形"/>
          <p:cNvSpPr/>
          <p:nvPr/>
        </p:nvSpPr>
        <p:spPr>
          <a:xfrm>
            <a:off x="9864063" y="9639627"/>
            <a:ext cx="755827" cy="755828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円形"/>
          <p:cNvSpPr/>
          <p:nvPr/>
        </p:nvSpPr>
        <p:spPr>
          <a:xfrm>
            <a:off x="10723961" y="2422372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7" name="レ.wav" descr="レ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3260" y="1121727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9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cute_bird_kakkou_10758-768x591.png" descr="cute_bird_kakkou_10758-768x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835" y="6621361"/>
            <a:ext cx="5099605" cy="392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ド.jpg" descr="ド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9" y="4826000"/>
            <a:ext cx="13541741" cy="663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描画"/>
          <p:cNvGrpSpPr/>
          <p:nvPr/>
        </p:nvGrpSpPr>
        <p:grpSpPr>
          <a:xfrm>
            <a:off x="8010608" y="9054940"/>
            <a:ext cx="7298504" cy="6839721"/>
            <a:chOff x="0" y="0"/>
            <a:chExt cx="7298502" cy="6839719"/>
          </a:xfrm>
        </p:grpSpPr>
        <p:sp>
          <p:nvSpPr>
            <p:cNvPr id="301" name="図形"/>
            <p:cNvSpPr/>
            <p:nvPr/>
          </p:nvSpPr>
          <p:spPr>
            <a:xfrm>
              <a:off x="0" y="0"/>
              <a:ext cx="7298503" cy="68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7" extrusionOk="0">
                  <a:moveTo>
                    <a:pt x="11495" y="0"/>
                  </a:moveTo>
                  <a:cubicBezTo>
                    <a:pt x="11400" y="0"/>
                    <a:pt x="11297" y="16"/>
                    <a:pt x="11148" y="54"/>
                  </a:cubicBezTo>
                  <a:cubicBezTo>
                    <a:pt x="11014" y="88"/>
                    <a:pt x="10874" y="132"/>
                    <a:pt x="10759" y="177"/>
                  </a:cubicBezTo>
                  <a:cubicBezTo>
                    <a:pt x="10655" y="217"/>
                    <a:pt x="10558" y="264"/>
                    <a:pt x="10471" y="314"/>
                  </a:cubicBezTo>
                  <a:cubicBezTo>
                    <a:pt x="10393" y="358"/>
                    <a:pt x="10349" y="390"/>
                    <a:pt x="10297" y="443"/>
                  </a:cubicBezTo>
                  <a:cubicBezTo>
                    <a:pt x="10244" y="497"/>
                    <a:pt x="10180" y="575"/>
                    <a:pt x="10114" y="663"/>
                  </a:cubicBezTo>
                  <a:cubicBezTo>
                    <a:pt x="10052" y="746"/>
                    <a:pt x="9996" y="829"/>
                    <a:pt x="9935" y="929"/>
                  </a:cubicBezTo>
                  <a:cubicBezTo>
                    <a:pt x="9856" y="1059"/>
                    <a:pt x="9803" y="1166"/>
                    <a:pt x="9764" y="1270"/>
                  </a:cubicBezTo>
                  <a:cubicBezTo>
                    <a:pt x="9724" y="1377"/>
                    <a:pt x="9696" y="1491"/>
                    <a:pt x="9668" y="1667"/>
                  </a:cubicBezTo>
                  <a:cubicBezTo>
                    <a:pt x="9648" y="1798"/>
                    <a:pt x="9628" y="1955"/>
                    <a:pt x="9610" y="2124"/>
                  </a:cubicBezTo>
                  <a:cubicBezTo>
                    <a:pt x="9591" y="2301"/>
                    <a:pt x="9583" y="2407"/>
                    <a:pt x="9581" y="2504"/>
                  </a:cubicBezTo>
                  <a:cubicBezTo>
                    <a:pt x="9580" y="2519"/>
                    <a:pt x="9581" y="2531"/>
                    <a:pt x="9581" y="2558"/>
                  </a:cubicBezTo>
                  <a:cubicBezTo>
                    <a:pt x="9581" y="2569"/>
                    <a:pt x="9581" y="2573"/>
                    <a:pt x="9581" y="2579"/>
                  </a:cubicBezTo>
                  <a:cubicBezTo>
                    <a:pt x="9581" y="2589"/>
                    <a:pt x="9581" y="2599"/>
                    <a:pt x="9581" y="2608"/>
                  </a:cubicBezTo>
                  <a:cubicBezTo>
                    <a:pt x="9581" y="2637"/>
                    <a:pt x="9580" y="2599"/>
                    <a:pt x="9585" y="2760"/>
                  </a:cubicBezTo>
                  <a:cubicBezTo>
                    <a:pt x="9585" y="2785"/>
                    <a:pt x="9586" y="2797"/>
                    <a:pt x="9587" y="2835"/>
                  </a:cubicBezTo>
                  <a:cubicBezTo>
                    <a:pt x="9587" y="2840"/>
                    <a:pt x="9586" y="2840"/>
                    <a:pt x="9587" y="2845"/>
                  </a:cubicBezTo>
                  <a:cubicBezTo>
                    <a:pt x="9587" y="2849"/>
                    <a:pt x="9587" y="2850"/>
                    <a:pt x="9587" y="2853"/>
                  </a:cubicBezTo>
                  <a:cubicBezTo>
                    <a:pt x="9590" y="3005"/>
                    <a:pt x="9589" y="3147"/>
                    <a:pt x="9585" y="3261"/>
                  </a:cubicBezTo>
                  <a:cubicBezTo>
                    <a:pt x="9584" y="3266"/>
                    <a:pt x="9585" y="3271"/>
                    <a:pt x="9585" y="3277"/>
                  </a:cubicBezTo>
                  <a:cubicBezTo>
                    <a:pt x="9584" y="3293"/>
                    <a:pt x="9582" y="3309"/>
                    <a:pt x="9581" y="3331"/>
                  </a:cubicBezTo>
                  <a:cubicBezTo>
                    <a:pt x="9581" y="3333"/>
                    <a:pt x="9578" y="3378"/>
                    <a:pt x="9577" y="3392"/>
                  </a:cubicBezTo>
                  <a:cubicBezTo>
                    <a:pt x="9576" y="3407"/>
                    <a:pt x="9575" y="3423"/>
                    <a:pt x="9573" y="3452"/>
                  </a:cubicBezTo>
                  <a:cubicBezTo>
                    <a:pt x="9572" y="3462"/>
                    <a:pt x="9572" y="3464"/>
                    <a:pt x="9571" y="3485"/>
                  </a:cubicBezTo>
                  <a:cubicBezTo>
                    <a:pt x="9570" y="3503"/>
                    <a:pt x="9570" y="3501"/>
                    <a:pt x="9569" y="3512"/>
                  </a:cubicBezTo>
                  <a:cubicBezTo>
                    <a:pt x="9567" y="3551"/>
                    <a:pt x="9566" y="3581"/>
                    <a:pt x="9563" y="3629"/>
                  </a:cubicBezTo>
                  <a:cubicBezTo>
                    <a:pt x="9563" y="3631"/>
                    <a:pt x="9561" y="3632"/>
                    <a:pt x="9561" y="3635"/>
                  </a:cubicBezTo>
                  <a:cubicBezTo>
                    <a:pt x="9561" y="3642"/>
                    <a:pt x="9562" y="3642"/>
                    <a:pt x="9561" y="3649"/>
                  </a:cubicBezTo>
                  <a:cubicBezTo>
                    <a:pt x="9554" y="3795"/>
                    <a:pt x="9548" y="3969"/>
                    <a:pt x="9546" y="4161"/>
                  </a:cubicBezTo>
                  <a:cubicBezTo>
                    <a:pt x="9543" y="4390"/>
                    <a:pt x="9543" y="4586"/>
                    <a:pt x="9548" y="4726"/>
                  </a:cubicBezTo>
                  <a:cubicBezTo>
                    <a:pt x="9548" y="4743"/>
                    <a:pt x="9549" y="4760"/>
                    <a:pt x="9550" y="4778"/>
                  </a:cubicBezTo>
                  <a:cubicBezTo>
                    <a:pt x="9551" y="4805"/>
                    <a:pt x="9558" y="4916"/>
                    <a:pt x="9559" y="4940"/>
                  </a:cubicBezTo>
                  <a:cubicBezTo>
                    <a:pt x="9559" y="4942"/>
                    <a:pt x="9559" y="4941"/>
                    <a:pt x="9559" y="4944"/>
                  </a:cubicBezTo>
                  <a:cubicBezTo>
                    <a:pt x="9565" y="5038"/>
                    <a:pt x="9567" y="5087"/>
                    <a:pt x="9569" y="5152"/>
                  </a:cubicBezTo>
                  <a:cubicBezTo>
                    <a:pt x="9574" y="5310"/>
                    <a:pt x="9574" y="5517"/>
                    <a:pt x="9569" y="5678"/>
                  </a:cubicBezTo>
                  <a:cubicBezTo>
                    <a:pt x="9566" y="5761"/>
                    <a:pt x="9562" y="5835"/>
                    <a:pt x="9553" y="5946"/>
                  </a:cubicBezTo>
                  <a:cubicBezTo>
                    <a:pt x="9553" y="5957"/>
                    <a:pt x="9552" y="5972"/>
                    <a:pt x="9550" y="6008"/>
                  </a:cubicBezTo>
                  <a:cubicBezTo>
                    <a:pt x="9548" y="6025"/>
                    <a:pt x="9549" y="6024"/>
                    <a:pt x="9548" y="6037"/>
                  </a:cubicBezTo>
                  <a:cubicBezTo>
                    <a:pt x="9547" y="6043"/>
                    <a:pt x="9546" y="6044"/>
                    <a:pt x="9546" y="6048"/>
                  </a:cubicBezTo>
                  <a:cubicBezTo>
                    <a:pt x="9546" y="6049"/>
                    <a:pt x="9546" y="6049"/>
                    <a:pt x="9546" y="6050"/>
                  </a:cubicBezTo>
                  <a:cubicBezTo>
                    <a:pt x="9545" y="6060"/>
                    <a:pt x="9542" y="6097"/>
                    <a:pt x="9542" y="6100"/>
                  </a:cubicBezTo>
                  <a:cubicBezTo>
                    <a:pt x="9541" y="6108"/>
                    <a:pt x="9540" y="6113"/>
                    <a:pt x="9540" y="6120"/>
                  </a:cubicBezTo>
                  <a:cubicBezTo>
                    <a:pt x="9540" y="6125"/>
                    <a:pt x="9539" y="6130"/>
                    <a:pt x="9538" y="6156"/>
                  </a:cubicBezTo>
                  <a:cubicBezTo>
                    <a:pt x="9537" y="6173"/>
                    <a:pt x="9536" y="6182"/>
                    <a:pt x="9536" y="6187"/>
                  </a:cubicBezTo>
                  <a:cubicBezTo>
                    <a:pt x="9535" y="6196"/>
                    <a:pt x="9535" y="6197"/>
                    <a:pt x="9534" y="6206"/>
                  </a:cubicBezTo>
                  <a:cubicBezTo>
                    <a:pt x="9533" y="6223"/>
                    <a:pt x="9529" y="6273"/>
                    <a:pt x="9528" y="6278"/>
                  </a:cubicBezTo>
                  <a:cubicBezTo>
                    <a:pt x="9528" y="6283"/>
                    <a:pt x="9527" y="6289"/>
                    <a:pt x="9526" y="6297"/>
                  </a:cubicBezTo>
                  <a:cubicBezTo>
                    <a:pt x="9526" y="6300"/>
                    <a:pt x="9527" y="6300"/>
                    <a:pt x="9526" y="6303"/>
                  </a:cubicBezTo>
                  <a:cubicBezTo>
                    <a:pt x="9526" y="6308"/>
                    <a:pt x="9525" y="6310"/>
                    <a:pt x="9524" y="6314"/>
                  </a:cubicBezTo>
                  <a:cubicBezTo>
                    <a:pt x="9524" y="6317"/>
                    <a:pt x="9525" y="6319"/>
                    <a:pt x="9524" y="6322"/>
                  </a:cubicBezTo>
                  <a:cubicBezTo>
                    <a:pt x="9522" y="6348"/>
                    <a:pt x="9520" y="6362"/>
                    <a:pt x="9518" y="6378"/>
                  </a:cubicBezTo>
                  <a:cubicBezTo>
                    <a:pt x="9518" y="6383"/>
                    <a:pt x="9518" y="6393"/>
                    <a:pt x="9516" y="6411"/>
                  </a:cubicBezTo>
                  <a:cubicBezTo>
                    <a:pt x="9514" y="6438"/>
                    <a:pt x="9513" y="6441"/>
                    <a:pt x="9513" y="6445"/>
                  </a:cubicBezTo>
                  <a:cubicBezTo>
                    <a:pt x="9511" y="6462"/>
                    <a:pt x="9505" y="6529"/>
                    <a:pt x="9507" y="6511"/>
                  </a:cubicBezTo>
                  <a:cubicBezTo>
                    <a:pt x="9504" y="6535"/>
                    <a:pt x="9502" y="6553"/>
                    <a:pt x="9501" y="6569"/>
                  </a:cubicBezTo>
                  <a:cubicBezTo>
                    <a:pt x="9500" y="6577"/>
                    <a:pt x="9500" y="6576"/>
                    <a:pt x="9499" y="6584"/>
                  </a:cubicBezTo>
                  <a:cubicBezTo>
                    <a:pt x="9498" y="6598"/>
                    <a:pt x="9496" y="6613"/>
                    <a:pt x="9495" y="6630"/>
                  </a:cubicBezTo>
                  <a:cubicBezTo>
                    <a:pt x="9494" y="6643"/>
                    <a:pt x="9494" y="6657"/>
                    <a:pt x="9493" y="6677"/>
                  </a:cubicBezTo>
                  <a:cubicBezTo>
                    <a:pt x="9493" y="6682"/>
                    <a:pt x="9490" y="6723"/>
                    <a:pt x="9489" y="6738"/>
                  </a:cubicBezTo>
                  <a:cubicBezTo>
                    <a:pt x="9488" y="6750"/>
                    <a:pt x="9488" y="6763"/>
                    <a:pt x="9487" y="6775"/>
                  </a:cubicBezTo>
                  <a:cubicBezTo>
                    <a:pt x="9487" y="6782"/>
                    <a:pt x="9486" y="6788"/>
                    <a:pt x="9485" y="6800"/>
                  </a:cubicBezTo>
                  <a:cubicBezTo>
                    <a:pt x="9485" y="6808"/>
                    <a:pt x="9486" y="6813"/>
                    <a:pt x="9485" y="6819"/>
                  </a:cubicBezTo>
                  <a:cubicBezTo>
                    <a:pt x="9485" y="6830"/>
                    <a:pt x="9484" y="6841"/>
                    <a:pt x="9483" y="6854"/>
                  </a:cubicBezTo>
                  <a:cubicBezTo>
                    <a:pt x="9483" y="6855"/>
                    <a:pt x="9480" y="6892"/>
                    <a:pt x="9479" y="6902"/>
                  </a:cubicBezTo>
                  <a:cubicBezTo>
                    <a:pt x="9479" y="6909"/>
                    <a:pt x="9479" y="6915"/>
                    <a:pt x="9478" y="6931"/>
                  </a:cubicBezTo>
                  <a:cubicBezTo>
                    <a:pt x="9477" y="6940"/>
                    <a:pt x="9476" y="6944"/>
                    <a:pt x="9476" y="6950"/>
                  </a:cubicBezTo>
                  <a:cubicBezTo>
                    <a:pt x="9474" y="6973"/>
                    <a:pt x="9466" y="7066"/>
                    <a:pt x="9466" y="7068"/>
                  </a:cubicBezTo>
                  <a:cubicBezTo>
                    <a:pt x="9465" y="7076"/>
                    <a:pt x="9464" y="7095"/>
                    <a:pt x="9462" y="7118"/>
                  </a:cubicBezTo>
                  <a:cubicBezTo>
                    <a:pt x="9461" y="7131"/>
                    <a:pt x="9461" y="7131"/>
                    <a:pt x="9460" y="7141"/>
                  </a:cubicBezTo>
                  <a:cubicBezTo>
                    <a:pt x="9460" y="7145"/>
                    <a:pt x="9460" y="7144"/>
                    <a:pt x="9460" y="7147"/>
                  </a:cubicBezTo>
                  <a:cubicBezTo>
                    <a:pt x="9476" y="7150"/>
                    <a:pt x="9472" y="7151"/>
                    <a:pt x="9476" y="7151"/>
                  </a:cubicBezTo>
                  <a:lnTo>
                    <a:pt x="9460" y="7149"/>
                  </a:lnTo>
                  <a:cubicBezTo>
                    <a:pt x="9460" y="7150"/>
                    <a:pt x="9460" y="7151"/>
                    <a:pt x="9460" y="7151"/>
                  </a:cubicBezTo>
                  <a:cubicBezTo>
                    <a:pt x="9458" y="7174"/>
                    <a:pt x="9452" y="7242"/>
                    <a:pt x="9454" y="7220"/>
                  </a:cubicBezTo>
                  <a:cubicBezTo>
                    <a:pt x="9454" y="7224"/>
                    <a:pt x="9454" y="7222"/>
                    <a:pt x="9454" y="7226"/>
                  </a:cubicBezTo>
                  <a:cubicBezTo>
                    <a:pt x="9454" y="7232"/>
                    <a:pt x="9455" y="7231"/>
                    <a:pt x="9454" y="7236"/>
                  </a:cubicBezTo>
                  <a:cubicBezTo>
                    <a:pt x="9454" y="7240"/>
                    <a:pt x="9453" y="7241"/>
                    <a:pt x="9452" y="7245"/>
                  </a:cubicBezTo>
                  <a:cubicBezTo>
                    <a:pt x="9451" y="7258"/>
                    <a:pt x="9451" y="7266"/>
                    <a:pt x="9450" y="7274"/>
                  </a:cubicBezTo>
                  <a:cubicBezTo>
                    <a:pt x="9449" y="7287"/>
                    <a:pt x="9448" y="7301"/>
                    <a:pt x="9446" y="7320"/>
                  </a:cubicBezTo>
                  <a:cubicBezTo>
                    <a:pt x="9446" y="7323"/>
                    <a:pt x="9446" y="7325"/>
                    <a:pt x="9446" y="7328"/>
                  </a:cubicBezTo>
                  <a:cubicBezTo>
                    <a:pt x="9446" y="7328"/>
                    <a:pt x="9446" y="7329"/>
                    <a:pt x="9446" y="7330"/>
                  </a:cubicBezTo>
                  <a:cubicBezTo>
                    <a:pt x="9441" y="7399"/>
                    <a:pt x="9437" y="7447"/>
                    <a:pt x="9431" y="7515"/>
                  </a:cubicBezTo>
                  <a:cubicBezTo>
                    <a:pt x="9419" y="7640"/>
                    <a:pt x="9404" y="7775"/>
                    <a:pt x="9388" y="7891"/>
                  </a:cubicBezTo>
                  <a:cubicBezTo>
                    <a:pt x="9387" y="7896"/>
                    <a:pt x="9387" y="7895"/>
                    <a:pt x="9386" y="7899"/>
                  </a:cubicBezTo>
                  <a:cubicBezTo>
                    <a:pt x="9384" y="7911"/>
                    <a:pt x="9384" y="7923"/>
                    <a:pt x="9382" y="7939"/>
                  </a:cubicBezTo>
                  <a:cubicBezTo>
                    <a:pt x="9381" y="7948"/>
                    <a:pt x="9378" y="7961"/>
                    <a:pt x="9374" y="7987"/>
                  </a:cubicBezTo>
                  <a:cubicBezTo>
                    <a:pt x="9350" y="8153"/>
                    <a:pt x="9345" y="8192"/>
                    <a:pt x="9337" y="8267"/>
                  </a:cubicBezTo>
                  <a:cubicBezTo>
                    <a:pt x="9336" y="8277"/>
                    <a:pt x="9337" y="8272"/>
                    <a:pt x="9333" y="8305"/>
                  </a:cubicBezTo>
                  <a:cubicBezTo>
                    <a:pt x="9331" y="8328"/>
                    <a:pt x="9329" y="8343"/>
                    <a:pt x="9328" y="8359"/>
                  </a:cubicBezTo>
                  <a:cubicBezTo>
                    <a:pt x="9327" y="8364"/>
                    <a:pt x="9328" y="8365"/>
                    <a:pt x="9328" y="8371"/>
                  </a:cubicBezTo>
                  <a:cubicBezTo>
                    <a:pt x="9327" y="8380"/>
                    <a:pt x="9326" y="8390"/>
                    <a:pt x="9326" y="8402"/>
                  </a:cubicBezTo>
                  <a:cubicBezTo>
                    <a:pt x="9325" y="8407"/>
                    <a:pt x="9324" y="8432"/>
                    <a:pt x="9324" y="8440"/>
                  </a:cubicBezTo>
                  <a:cubicBezTo>
                    <a:pt x="9323" y="8456"/>
                    <a:pt x="9321" y="8471"/>
                    <a:pt x="9320" y="8488"/>
                  </a:cubicBezTo>
                  <a:cubicBezTo>
                    <a:pt x="9316" y="8538"/>
                    <a:pt x="9315" y="8556"/>
                    <a:pt x="9310" y="8612"/>
                  </a:cubicBezTo>
                  <a:cubicBezTo>
                    <a:pt x="9310" y="8617"/>
                    <a:pt x="9310" y="8616"/>
                    <a:pt x="9310" y="8621"/>
                  </a:cubicBezTo>
                  <a:cubicBezTo>
                    <a:pt x="9309" y="8629"/>
                    <a:pt x="9309" y="8629"/>
                    <a:pt x="9308" y="8637"/>
                  </a:cubicBezTo>
                  <a:cubicBezTo>
                    <a:pt x="9297" y="8778"/>
                    <a:pt x="9281" y="8915"/>
                    <a:pt x="9259" y="9042"/>
                  </a:cubicBezTo>
                  <a:cubicBezTo>
                    <a:pt x="9239" y="9169"/>
                    <a:pt x="9214" y="9291"/>
                    <a:pt x="9174" y="9469"/>
                  </a:cubicBezTo>
                  <a:cubicBezTo>
                    <a:pt x="9171" y="9482"/>
                    <a:pt x="9169" y="9495"/>
                    <a:pt x="9166" y="9508"/>
                  </a:cubicBezTo>
                  <a:cubicBezTo>
                    <a:pt x="9164" y="9515"/>
                    <a:pt x="9164" y="9516"/>
                    <a:pt x="9162" y="9523"/>
                  </a:cubicBezTo>
                  <a:cubicBezTo>
                    <a:pt x="9152" y="9568"/>
                    <a:pt x="9140" y="9614"/>
                    <a:pt x="9123" y="9687"/>
                  </a:cubicBezTo>
                  <a:cubicBezTo>
                    <a:pt x="9118" y="9707"/>
                    <a:pt x="9113" y="9735"/>
                    <a:pt x="9100" y="9791"/>
                  </a:cubicBezTo>
                  <a:cubicBezTo>
                    <a:pt x="9094" y="9814"/>
                    <a:pt x="9089" y="9834"/>
                    <a:pt x="9084" y="9855"/>
                  </a:cubicBezTo>
                  <a:lnTo>
                    <a:pt x="9067" y="9853"/>
                  </a:lnTo>
                  <a:lnTo>
                    <a:pt x="8961" y="9838"/>
                  </a:lnTo>
                  <a:lnTo>
                    <a:pt x="8950" y="9843"/>
                  </a:lnTo>
                  <a:cubicBezTo>
                    <a:pt x="8949" y="9844"/>
                    <a:pt x="8949" y="9844"/>
                    <a:pt x="8948" y="9845"/>
                  </a:cubicBezTo>
                  <a:cubicBezTo>
                    <a:pt x="8946" y="9846"/>
                    <a:pt x="8946" y="9845"/>
                    <a:pt x="8944" y="9847"/>
                  </a:cubicBezTo>
                  <a:cubicBezTo>
                    <a:pt x="8935" y="9854"/>
                    <a:pt x="8932" y="9856"/>
                    <a:pt x="8928" y="9855"/>
                  </a:cubicBezTo>
                  <a:cubicBezTo>
                    <a:pt x="8916" y="9850"/>
                    <a:pt x="8903" y="9830"/>
                    <a:pt x="8868" y="9768"/>
                  </a:cubicBezTo>
                  <a:cubicBezTo>
                    <a:pt x="8829" y="9697"/>
                    <a:pt x="8777" y="9595"/>
                    <a:pt x="8732" y="9502"/>
                  </a:cubicBezTo>
                  <a:cubicBezTo>
                    <a:pt x="8674" y="9382"/>
                    <a:pt x="8627" y="9274"/>
                    <a:pt x="8590" y="9171"/>
                  </a:cubicBezTo>
                  <a:cubicBezTo>
                    <a:pt x="8552" y="9068"/>
                    <a:pt x="8522" y="8962"/>
                    <a:pt x="8496" y="8853"/>
                  </a:cubicBezTo>
                  <a:cubicBezTo>
                    <a:pt x="8484" y="8804"/>
                    <a:pt x="8478" y="8774"/>
                    <a:pt x="8471" y="8739"/>
                  </a:cubicBezTo>
                  <a:cubicBezTo>
                    <a:pt x="8470" y="8734"/>
                    <a:pt x="8468" y="8726"/>
                    <a:pt x="8465" y="8712"/>
                  </a:cubicBezTo>
                  <a:cubicBezTo>
                    <a:pt x="8463" y="8702"/>
                    <a:pt x="8461" y="8693"/>
                    <a:pt x="8459" y="8685"/>
                  </a:cubicBezTo>
                  <a:cubicBezTo>
                    <a:pt x="8459" y="8684"/>
                    <a:pt x="8459" y="8683"/>
                    <a:pt x="8459" y="8683"/>
                  </a:cubicBezTo>
                  <a:cubicBezTo>
                    <a:pt x="8459" y="8682"/>
                    <a:pt x="8459" y="8682"/>
                    <a:pt x="8459" y="8681"/>
                  </a:cubicBezTo>
                  <a:cubicBezTo>
                    <a:pt x="8458" y="8677"/>
                    <a:pt x="8458" y="8678"/>
                    <a:pt x="8457" y="8673"/>
                  </a:cubicBezTo>
                  <a:cubicBezTo>
                    <a:pt x="8456" y="8664"/>
                    <a:pt x="8454" y="8650"/>
                    <a:pt x="8451" y="8637"/>
                  </a:cubicBezTo>
                  <a:cubicBezTo>
                    <a:pt x="8445" y="8605"/>
                    <a:pt x="8440" y="8577"/>
                    <a:pt x="8438" y="8564"/>
                  </a:cubicBezTo>
                  <a:cubicBezTo>
                    <a:pt x="8436" y="8558"/>
                    <a:pt x="8436" y="8560"/>
                    <a:pt x="8432" y="8537"/>
                  </a:cubicBezTo>
                  <a:cubicBezTo>
                    <a:pt x="8426" y="8510"/>
                    <a:pt x="8424" y="8495"/>
                    <a:pt x="8420" y="8475"/>
                  </a:cubicBezTo>
                  <a:cubicBezTo>
                    <a:pt x="8413" y="8438"/>
                    <a:pt x="8407" y="8411"/>
                    <a:pt x="8405" y="8396"/>
                  </a:cubicBezTo>
                  <a:cubicBezTo>
                    <a:pt x="8391" y="8325"/>
                    <a:pt x="8380" y="8267"/>
                    <a:pt x="8371" y="8209"/>
                  </a:cubicBezTo>
                  <a:cubicBezTo>
                    <a:pt x="8352" y="8080"/>
                    <a:pt x="8335" y="7932"/>
                    <a:pt x="8325" y="7785"/>
                  </a:cubicBezTo>
                  <a:cubicBezTo>
                    <a:pt x="8314" y="7638"/>
                    <a:pt x="8309" y="7503"/>
                    <a:pt x="8309" y="7351"/>
                  </a:cubicBezTo>
                  <a:cubicBezTo>
                    <a:pt x="8309" y="7216"/>
                    <a:pt x="8312" y="7068"/>
                    <a:pt x="8319" y="6852"/>
                  </a:cubicBezTo>
                  <a:cubicBezTo>
                    <a:pt x="8319" y="6846"/>
                    <a:pt x="8321" y="6827"/>
                    <a:pt x="8323" y="6773"/>
                  </a:cubicBezTo>
                  <a:cubicBezTo>
                    <a:pt x="8323" y="6772"/>
                    <a:pt x="8323" y="6772"/>
                    <a:pt x="8323" y="6771"/>
                  </a:cubicBezTo>
                  <a:cubicBezTo>
                    <a:pt x="8324" y="6733"/>
                    <a:pt x="8324" y="6709"/>
                    <a:pt x="8325" y="6696"/>
                  </a:cubicBezTo>
                  <a:cubicBezTo>
                    <a:pt x="8329" y="6563"/>
                    <a:pt x="8331" y="6472"/>
                    <a:pt x="8333" y="6372"/>
                  </a:cubicBezTo>
                  <a:cubicBezTo>
                    <a:pt x="8336" y="6158"/>
                    <a:pt x="8335" y="5955"/>
                    <a:pt x="8331" y="5813"/>
                  </a:cubicBezTo>
                  <a:cubicBezTo>
                    <a:pt x="8327" y="5709"/>
                    <a:pt x="8322" y="5634"/>
                    <a:pt x="8309" y="5478"/>
                  </a:cubicBezTo>
                  <a:cubicBezTo>
                    <a:pt x="8309" y="5474"/>
                    <a:pt x="8307" y="5471"/>
                    <a:pt x="8305" y="5449"/>
                  </a:cubicBezTo>
                  <a:cubicBezTo>
                    <a:pt x="8304" y="5432"/>
                    <a:pt x="8304" y="5422"/>
                    <a:pt x="8303" y="5418"/>
                  </a:cubicBezTo>
                  <a:cubicBezTo>
                    <a:pt x="8292" y="5291"/>
                    <a:pt x="8284" y="5169"/>
                    <a:pt x="8276" y="5044"/>
                  </a:cubicBezTo>
                  <a:cubicBezTo>
                    <a:pt x="8268" y="4907"/>
                    <a:pt x="8263" y="4789"/>
                    <a:pt x="8260" y="4655"/>
                  </a:cubicBezTo>
                  <a:cubicBezTo>
                    <a:pt x="8260" y="4618"/>
                    <a:pt x="8259" y="4589"/>
                    <a:pt x="8259" y="4506"/>
                  </a:cubicBezTo>
                  <a:cubicBezTo>
                    <a:pt x="8258" y="4491"/>
                    <a:pt x="8258" y="4480"/>
                    <a:pt x="8259" y="4464"/>
                  </a:cubicBezTo>
                  <a:cubicBezTo>
                    <a:pt x="8259" y="4454"/>
                    <a:pt x="8259" y="4449"/>
                    <a:pt x="8259" y="4443"/>
                  </a:cubicBezTo>
                  <a:cubicBezTo>
                    <a:pt x="8258" y="4441"/>
                    <a:pt x="8259" y="4442"/>
                    <a:pt x="8259" y="4439"/>
                  </a:cubicBezTo>
                  <a:cubicBezTo>
                    <a:pt x="8257" y="4351"/>
                    <a:pt x="8256" y="4291"/>
                    <a:pt x="8253" y="4202"/>
                  </a:cubicBezTo>
                  <a:cubicBezTo>
                    <a:pt x="8248" y="4086"/>
                    <a:pt x="8243" y="3998"/>
                    <a:pt x="8227" y="3832"/>
                  </a:cubicBezTo>
                  <a:cubicBezTo>
                    <a:pt x="8225" y="3811"/>
                    <a:pt x="8222" y="3768"/>
                    <a:pt x="8222" y="3768"/>
                  </a:cubicBezTo>
                  <a:cubicBezTo>
                    <a:pt x="8221" y="3767"/>
                    <a:pt x="8222" y="3767"/>
                    <a:pt x="8222" y="3766"/>
                  </a:cubicBezTo>
                  <a:cubicBezTo>
                    <a:pt x="8212" y="3659"/>
                    <a:pt x="8206" y="3583"/>
                    <a:pt x="8200" y="3491"/>
                  </a:cubicBezTo>
                  <a:cubicBezTo>
                    <a:pt x="8200" y="3489"/>
                    <a:pt x="8200" y="3491"/>
                    <a:pt x="8200" y="3489"/>
                  </a:cubicBezTo>
                  <a:cubicBezTo>
                    <a:pt x="8199" y="3479"/>
                    <a:pt x="8197" y="3442"/>
                    <a:pt x="8196" y="3435"/>
                  </a:cubicBezTo>
                  <a:cubicBezTo>
                    <a:pt x="8195" y="3413"/>
                    <a:pt x="8194" y="3394"/>
                    <a:pt x="8192" y="3371"/>
                  </a:cubicBezTo>
                  <a:cubicBezTo>
                    <a:pt x="8185" y="3239"/>
                    <a:pt x="8185" y="3216"/>
                    <a:pt x="8183" y="3180"/>
                  </a:cubicBezTo>
                  <a:cubicBezTo>
                    <a:pt x="8182" y="3168"/>
                    <a:pt x="8181" y="3168"/>
                    <a:pt x="8181" y="3157"/>
                  </a:cubicBezTo>
                  <a:cubicBezTo>
                    <a:pt x="8180" y="3142"/>
                    <a:pt x="8178" y="3125"/>
                    <a:pt x="8177" y="3107"/>
                  </a:cubicBezTo>
                  <a:cubicBezTo>
                    <a:pt x="8165" y="2954"/>
                    <a:pt x="8150" y="2819"/>
                    <a:pt x="8132" y="2706"/>
                  </a:cubicBezTo>
                  <a:cubicBezTo>
                    <a:pt x="8112" y="2582"/>
                    <a:pt x="8086" y="2471"/>
                    <a:pt x="8050" y="2355"/>
                  </a:cubicBezTo>
                  <a:cubicBezTo>
                    <a:pt x="8010" y="2226"/>
                    <a:pt x="7963" y="2111"/>
                    <a:pt x="7910" y="2008"/>
                  </a:cubicBezTo>
                  <a:cubicBezTo>
                    <a:pt x="7859" y="1909"/>
                    <a:pt x="7793" y="1806"/>
                    <a:pt x="7709" y="1690"/>
                  </a:cubicBezTo>
                  <a:cubicBezTo>
                    <a:pt x="7628" y="1576"/>
                    <a:pt x="7565" y="1505"/>
                    <a:pt x="7491" y="1440"/>
                  </a:cubicBezTo>
                  <a:cubicBezTo>
                    <a:pt x="7402" y="1363"/>
                    <a:pt x="7300" y="1298"/>
                    <a:pt x="7203" y="1261"/>
                  </a:cubicBezTo>
                  <a:cubicBezTo>
                    <a:pt x="7113" y="1228"/>
                    <a:pt x="7016" y="1214"/>
                    <a:pt x="6901" y="1214"/>
                  </a:cubicBezTo>
                  <a:cubicBezTo>
                    <a:pt x="6815" y="1214"/>
                    <a:pt x="6729" y="1222"/>
                    <a:pt x="6617" y="1241"/>
                  </a:cubicBezTo>
                  <a:cubicBezTo>
                    <a:pt x="6500" y="1260"/>
                    <a:pt x="6407" y="1283"/>
                    <a:pt x="6331" y="1311"/>
                  </a:cubicBezTo>
                  <a:cubicBezTo>
                    <a:pt x="6253" y="1341"/>
                    <a:pt x="6188" y="1378"/>
                    <a:pt x="6081" y="1451"/>
                  </a:cubicBezTo>
                  <a:cubicBezTo>
                    <a:pt x="5976" y="1522"/>
                    <a:pt x="5868" y="1602"/>
                    <a:pt x="5793" y="1663"/>
                  </a:cubicBezTo>
                  <a:cubicBezTo>
                    <a:pt x="5706" y="1733"/>
                    <a:pt x="5651" y="1789"/>
                    <a:pt x="5577" y="1881"/>
                  </a:cubicBezTo>
                  <a:cubicBezTo>
                    <a:pt x="5503" y="1973"/>
                    <a:pt x="5405" y="2107"/>
                    <a:pt x="5326" y="2228"/>
                  </a:cubicBezTo>
                  <a:cubicBezTo>
                    <a:pt x="5243" y="2355"/>
                    <a:pt x="5192" y="2452"/>
                    <a:pt x="5147" y="2558"/>
                  </a:cubicBezTo>
                  <a:cubicBezTo>
                    <a:pt x="5098" y="2672"/>
                    <a:pt x="5056" y="2800"/>
                    <a:pt x="5028" y="2926"/>
                  </a:cubicBezTo>
                  <a:cubicBezTo>
                    <a:pt x="5004" y="3034"/>
                    <a:pt x="4988" y="3147"/>
                    <a:pt x="4975" y="3286"/>
                  </a:cubicBezTo>
                  <a:cubicBezTo>
                    <a:pt x="4970" y="3342"/>
                    <a:pt x="4968" y="3377"/>
                    <a:pt x="4960" y="3510"/>
                  </a:cubicBezTo>
                  <a:cubicBezTo>
                    <a:pt x="4958" y="3530"/>
                    <a:pt x="4957" y="3549"/>
                    <a:pt x="4956" y="3566"/>
                  </a:cubicBezTo>
                  <a:cubicBezTo>
                    <a:pt x="4955" y="3576"/>
                    <a:pt x="4954" y="3601"/>
                    <a:pt x="4954" y="3604"/>
                  </a:cubicBezTo>
                  <a:cubicBezTo>
                    <a:pt x="4953" y="3612"/>
                    <a:pt x="4953" y="3612"/>
                    <a:pt x="4952" y="3620"/>
                  </a:cubicBezTo>
                  <a:cubicBezTo>
                    <a:pt x="4952" y="3625"/>
                    <a:pt x="4952" y="3626"/>
                    <a:pt x="4952" y="3631"/>
                  </a:cubicBezTo>
                  <a:cubicBezTo>
                    <a:pt x="4951" y="3640"/>
                    <a:pt x="4951" y="3638"/>
                    <a:pt x="4950" y="3647"/>
                  </a:cubicBezTo>
                  <a:cubicBezTo>
                    <a:pt x="4949" y="3653"/>
                    <a:pt x="4942" y="3741"/>
                    <a:pt x="4938" y="3791"/>
                  </a:cubicBezTo>
                  <a:cubicBezTo>
                    <a:pt x="4934" y="3842"/>
                    <a:pt x="4933" y="3865"/>
                    <a:pt x="4929" y="3936"/>
                  </a:cubicBezTo>
                  <a:cubicBezTo>
                    <a:pt x="4928" y="3941"/>
                    <a:pt x="4929" y="3940"/>
                    <a:pt x="4929" y="3945"/>
                  </a:cubicBezTo>
                  <a:cubicBezTo>
                    <a:pt x="4928" y="3954"/>
                    <a:pt x="4927" y="3953"/>
                    <a:pt x="4927" y="3963"/>
                  </a:cubicBezTo>
                  <a:cubicBezTo>
                    <a:pt x="4926" y="3976"/>
                    <a:pt x="4926" y="3964"/>
                    <a:pt x="4923" y="4013"/>
                  </a:cubicBezTo>
                  <a:cubicBezTo>
                    <a:pt x="4921" y="4042"/>
                    <a:pt x="4920" y="4061"/>
                    <a:pt x="4919" y="4082"/>
                  </a:cubicBezTo>
                  <a:cubicBezTo>
                    <a:pt x="4918" y="4096"/>
                    <a:pt x="4917" y="4107"/>
                    <a:pt x="4917" y="4121"/>
                  </a:cubicBezTo>
                  <a:cubicBezTo>
                    <a:pt x="4917" y="4128"/>
                    <a:pt x="4917" y="4128"/>
                    <a:pt x="4917" y="4136"/>
                  </a:cubicBezTo>
                  <a:cubicBezTo>
                    <a:pt x="4917" y="4140"/>
                    <a:pt x="4914" y="4183"/>
                    <a:pt x="4913" y="4200"/>
                  </a:cubicBezTo>
                  <a:cubicBezTo>
                    <a:pt x="4912" y="4233"/>
                    <a:pt x="4911" y="4271"/>
                    <a:pt x="4909" y="4317"/>
                  </a:cubicBezTo>
                  <a:cubicBezTo>
                    <a:pt x="4909" y="4328"/>
                    <a:pt x="4908" y="4333"/>
                    <a:pt x="4907" y="4344"/>
                  </a:cubicBezTo>
                  <a:cubicBezTo>
                    <a:pt x="4906" y="4354"/>
                    <a:pt x="4906" y="4361"/>
                    <a:pt x="4905" y="4373"/>
                  </a:cubicBezTo>
                  <a:cubicBezTo>
                    <a:pt x="4904" y="4402"/>
                    <a:pt x="4904" y="4411"/>
                    <a:pt x="4903" y="4452"/>
                  </a:cubicBezTo>
                  <a:cubicBezTo>
                    <a:pt x="4903" y="4460"/>
                    <a:pt x="4902" y="4460"/>
                    <a:pt x="4901" y="4468"/>
                  </a:cubicBezTo>
                  <a:cubicBezTo>
                    <a:pt x="4901" y="4474"/>
                    <a:pt x="4902" y="4481"/>
                    <a:pt x="4901" y="4487"/>
                  </a:cubicBezTo>
                  <a:cubicBezTo>
                    <a:pt x="4898" y="4561"/>
                    <a:pt x="4897" y="4583"/>
                    <a:pt x="4895" y="4618"/>
                  </a:cubicBezTo>
                  <a:cubicBezTo>
                    <a:pt x="4895" y="4637"/>
                    <a:pt x="4894" y="4656"/>
                    <a:pt x="4893" y="4674"/>
                  </a:cubicBezTo>
                  <a:cubicBezTo>
                    <a:pt x="4886" y="4876"/>
                    <a:pt x="4882" y="5012"/>
                    <a:pt x="4880" y="5148"/>
                  </a:cubicBezTo>
                  <a:cubicBezTo>
                    <a:pt x="4877" y="5330"/>
                    <a:pt x="4879" y="5508"/>
                    <a:pt x="4884" y="5653"/>
                  </a:cubicBezTo>
                  <a:cubicBezTo>
                    <a:pt x="4887" y="5750"/>
                    <a:pt x="4891" y="5817"/>
                    <a:pt x="4897" y="5908"/>
                  </a:cubicBezTo>
                  <a:cubicBezTo>
                    <a:pt x="4898" y="5913"/>
                    <a:pt x="4898" y="5917"/>
                    <a:pt x="4899" y="5933"/>
                  </a:cubicBezTo>
                  <a:cubicBezTo>
                    <a:pt x="4901" y="5953"/>
                    <a:pt x="4901" y="5962"/>
                    <a:pt x="4901" y="5965"/>
                  </a:cubicBezTo>
                  <a:cubicBezTo>
                    <a:pt x="4903" y="5982"/>
                    <a:pt x="4903" y="5991"/>
                    <a:pt x="4905" y="6017"/>
                  </a:cubicBezTo>
                  <a:cubicBezTo>
                    <a:pt x="4905" y="6018"/>
                    <a:pt x="4905" y="6018"/>
                    <a:pt x="4905" y="6019"/>
                  </a:cubicBezTo>
                  <a:cubicBezTo>
                    <a:pt x="4914" y="6150"/>
                    <a:pt x="4919" y="6230"/>
                    <a:pt x="4925" y="6355"/>
                  </a:cubicBezTo>
                  <a:cubicBezTo>
                    <a:pt x="4931" y="6506"/>
                    <a:pt x="4934" y="6615"/>
                    <a:pt x="4936" y="6785"/>
                  </a:cubicBezTo>
                  <a:cubicBezTo>
                    <a:pt x="4936" y="6793"/>
                    <a:pt x="4936" y="6793"/>
                    <a:pt x="4936" y="6800"/>
                  </a:cubicBezTo>
                  <a:cubicBezTo>
                    <a:pt x="4938" y="6917"/>
                    <a:pt x="4938" y="7000"/>
                    <a:pt x="4938" y="7351"/>
                  </a:cubicBezTo>
                  <a:cubicBezTo>
                    <a:pt x="4938" y="7386"/>
                    <a:pt x="4938" y="7385"/>
                    <a:pt x="4938" y="7421"/>
                  </a:cubicBezTo>
                  <a:cubicBezTo>
                    <a:pt x="4938" y="7459"/>
                    <a:pt x="4938" y="7459"/>
                    <a:pt x="4938" y="7494"/>
                  </a:cubicBezTo>
                  <a:cubicBezTo>
                    <a:pt x="4938" y="7844"/>
                    <a:pt x="4938" y="7928"/>
                    <a:pt x="4936" y="8047"/>
                  </a:cubicBezTo>
                  <a:cubicBezTo>
                    <a:pt x="4936" y="8055"/>
                    <a:pt x="4936" y="8054"/>
                    <a:pt x="4936" y="8062"/>
                  </a:cubicBezTo>
                  <a:cubicBezTo>
                    <a:pt x="4935" y="8146"/>
                    <a:pt x="4933" y="8224"/>
                    <a:pt x="4930" y="8325"/>
                  </a:cubicBezTo>
                  <a:cubicBezTo>
                    <a:pt x="4930" y="8340"/>
                    <a:pt x="4929" y="8357"/>
                    <a:pt x="4927" y="8442"/>
                  </a:cubicBezTo>
                  <a:cubicBezTo>
                    <a:pt x="4927" y="8443"/>
                    <a:pt x="4927" y="8443"/>
                    <a:pt x="4927" y="8444"/>
                  </a:cubicBezTo>
                  <a:cubicBezTo>
                    <a:pt x="4925" y="8507"/>
                    <a:pt x="4925" y="8539"/>
                    <a:pt x="4925" y="8556"/>
                  </a:cubicBezTo>
                  <a:cubicBezTo>
                    <a:pt x="4917" y="8810"/>
                    <a:pt x="4915" y="8981"/>
                    <a:pt x="4917" y="9113"/>
                  </a:cubicBezTo>
                  <a:cubicBezTo>
                    <a:pt x="4918" y="9189"/>
                    <a:pt x="4921" y="9247"/>
                    <a:pt x="4930" y="9367"/>
                  </a:cubicBezTo>
                  <a:lnTo>
                    <a:pt x="4932" y="9381"/>
                  </a:lnTo>
                  <a:lnTo>
                    <a:pt x="4938" y="9381"/>
                  </a:lnTo>
                  <a:cubicBezTo>
                    <a:pt x="4943" y="9520"/>
                    <a:pt x="4947" y="9605"/>
                    <a:pt x="4952" y="9720"/>
                  </a:cubicBezTo>
                  <a:cubicBezTo>
                    <a:pt x="4952" y="9721"/>
                    <a:pt x="4952" y="9723"/>
                    <a:pt x="4952" y="9724"/>
                  </a:cubicBezTo>
                  <a:cubicBezTo>
                    <a:pt x="4953" y="9741"/>
                    <a:pt x="4953" y="9740"/>
                    <a:pt x="4954" y="9757"/>
                  </a:cubicBezTo>
                  <a:cubicBezTo>
                    <a:pt x="4955" y="9776"/>
                    <a:pt x="4955" y="9777"/>
                    <a:pt x="4956" y="9795"/>
                  </a:cubicBezTo>
                  <a:cubicBezTo>
                    <a:pt x="4956" y="9810"/>
                    <a:pt x="4957" y="9811"/>
                    <a:pt x="4958" y="9826"/>
                  </a:cubicBezTo>
                  <a:cubicBezTo>
                    <a:pt x="4959" y="9860"/>
                    <a:pt x="4959" y="9894"/>
                    <a:pt x="4962" y="9942"/>
                  </a:cubicBezTo>
                  <a:cubicBezTo>
                    <a:pt x="4963" y="9965"/>
                    <a:pt x="4968" y="10068"/>
                    <a:pt x="4969" y="10098"/>
                  </a:cubicBezTo>
                  <a:cubicBezTo>
                    <a:pt x="4977" y="10256"/>
                    <a:pt x="4979" y="10326"/>
                    <a:pt x="4979" y="10385"/>
                  </a:cubicBezTo>
                  <a:cubicBezTo>
                    <a:pt x="4979" y="10427"/>
                    <a:pt x="4978" y="10452"/>
                    <a:pt x="4975" y="10479"/>
                  </a:cubicBezTo>
                  <a:cubicBezTo>
                    <a:pt x="4975" y="10481"/>
                    <a:pt x="4975" y="10481"/>
                    <a:pt x="4973" y="10491"/>
                  </a:cubicBezTo>
                  <a:cubicBezTo>
                    <a:pt x="4972" y="10499"/>
                    <a:pt x="4972" y="10504"/>
                    <a:pt x="4971" y="10506"/>
                  </a:cubicBezTo>
                  <a:lnTo>
                    <a:pt x="4971" y="10510"/>
                  </a:lnTo>
                  <a:cubicBezTo>
                    <a:pt x="4971" y="10511"/>
                    <a:pt x="4971" y="10510"/>
                    <a:pt x="4971" y="10512"/>
                  </a:cubicBezTo>
                  <a:cubicBezTo>
                    <a:pt x="4971" y="10513"/>
                    <a:pt x="4971" y="10515"/>
                    <a:pt x="4971" y="10516"/>
                  </a:cubicBezTo>
                  <a:cubicBezTo>
                    <a:pt x="4972" y="10518"/>
                    <a:pt x="4972" y="10518"/>
                    <a:pt x="4971" y="10520"/>
                  </a:cubicBezTo>
                  <a:cubicBezTo>
                    <a:pt x="4969" y="10554"/>
                    <a:pt x="4965" y="10564"/>
                    <a:pt x="4956" y="10574"/>
                  </a:cubicBezTo>
                  <a:cubicBezTo>
                    <a:pt x="4953" y="10577"/>
                    <a:pt x="4947" y="10578"/>
                    <a:pt x="4929" y="10576"/>
                  </a:cubicBezTo>
                  <a:cubicBezTo>
                    <a:pt x="4928" y="10576"/>
                    <a:pt x="4927" y="10576"/>
                    <a:pt x="4927" y="10576"/>
                  </a:cubicBezTo>
                  <a:lnTo>
                    <a:pt x="4917" y="10576"/>
                  </a:lnTo>
                  <a:lnTo>
                    <a:pt x="4911" y="10585"/>
                  </a:lnTo>
                  <a:lnTo>
                    <a:pt x="4886" y="10624"/>
                  </a:lnTo>
                  <a:lnTo>
                    <a:pt x="4872" y="10616"/>
                  </a:lnTo>
                  <a:lnTo>
                    <a:pt x="4866" y="10628"/>
                  </a:lnTo>
                  <a:cubicBezTo>
                    <a:pt x="4724" y="10532"/>
                    <a:pt x="4663" y="10486"/>
                    <a:pt x="4599" y="10422"/>
                  </a:cubicBezTo>
                  <a:cubicBezTo>
                    <a:pt x="4529" y="10351"/>
                    <a:pt x="4462" y="10263"/>
                    <a:pt x="4389" y="10146"/>
                  </a:cubicBezTo>
                  <a:cubicBezTo>
                    <a:pt x="4339" y="10065"/>
                    <a:pt x="4297" y="9992"/>
                    <a:pt x="4253" y="9903"/>
                  </a:cubicBezTo>
                  <a:cubicBezTo>
                    <a:pt x="4251" y="9899"/>
                    <a:pt x="4249" y="9895"/>
                    <a:pt x="4247" y="9890"/>
                  </a:cubicBezTo>
                  <a:cubicBezTo>
                    <a:pt x="4248" y="9894"/>
                    <a:pt x="4231" y="9856"/>
                    <a:pt x="4226" y="9845"/>
                  </a:cubicBezTo>
                  <a:cubicBezTo>
                    <a:pt x="4219" y="9832"/>
                    <a:pt x="4190" y="9773"/>
                    <a:pt x="4183" y="9757"/>
                  </a:cubicBezTo>
                  <a:cubicBezTo>
                    <a:pt x="4175" y="9742"/>
                    <a:pt x="4169" y="9728"/>
                    <a:pt x="4159" y="9710"/>
                  </a:cubicBezTo>
                  <a:cubicBezTo>
                    <a:pt x="4157" y="9704"/>
                    <a:pt x="4140" y="9674"/>
                    <a:pt x="4136" y="9666"/>
                  </a:cubicBezTo>
                  <a:cubicBezTo>
                    <a:pt x="4143" y="9680"/>
                    <a:pt x="4112" y="9619"/>
                    <a:pt x="4103" y="9602"/>
                  </a:cubicBezTo>
                  <a:cubicBezTo>
                    <a:pt x="4094" y="9585"/>
                    <a:pt x="4094" y="9586"/>
                    <a:pt x="4081" y="9562"/>
                  </a:cubicBezTo>
                  <a:cubicBezTo>
                    <a:pt x="4076" y="9551"/>
                    <a:pt x="4076" y="9550"/>
                    <a:pt x="4072" y="9541"/>
                  </a:cubicBezTo>
                  <a:cubicBezTo>
                    <a:pt x="4070" y="9538"/>
                    <a:pt x="4069" y="9539"/>
                    <a:pt x="4068" y="9537"/>
                  </a:cubicBezTo>
                  <a:cubicBezTo>
                    <a:pt x="4067" y="9536"/>
                    <a:pt x="4068" y="9535"/>
                    <a:pt x="4068" y="9535"/>
                  </a:cubicBezTo>
                  <a:cubicBezTo>
                    <a:pt x="4065" y="9529"/>
                    <a:pt x="4063" y="9526"/>
                    <a:pt x="4060" y="9520"/>
                  </a:cubicBezTo>
                  <a:cubicBezTo>
                    <a:pt x="4057" y="9516"/>
                    <a:pt x="4055" y="9513"/>
                    <a:pt x="4052" y="9508"/>
                  </a:cubicBezTo>
                  <a:cubicBezTo>
                    <a:pt x="4030" y="9466"/>
                    <a:pt x="4013" y="9433"/>
                    <a:pt x="3998" y="9402"/>
                  </a:cubicBezTo>
                  <a:cubicBezTo>
                    <a:pt x="3961" y="9329"/>
                    <a:pt x="3931" y="9263"/>
                    <a:pt x="3873" y="9126"/>
                  </a:cubicBezTo>
                  <a:cubicBezTo>
                    <a:pt x="3811" y="8978"/>
                    <a:pt x="3761" y="8855"/>
                    <a:pt x="3717" y="8739"/>
                  </a:cubicBezTo>
                  <a:cubicBezTo>
                    <a:pt x="3662" y="8593"/>
                    <a:pt x="3613" y="8446"/>
                    <a:pt x="3573" y="8317"/>
                  </a:cubicBezTo>
                  <a:cubicBezTo>
                    <a:pt x="3530" y="8175"/>
                    <a:pt x="3499" y="8054"/>
                    <a:pt x="3468" y="7897"/>
                  </a:cubicBezTo>
                  <a:cubicBezTo>
                    <a:pt x="3455" y="7830"/>
                    <a:pt x="3441" y="7759"/>
                    <a:pt x="3417" y="7623"/>
                  </a:cubicBezTo>
                  <a:cubicBezTo>
                    <a:pt x="3412" y="7595"/>
                    <a:pt x="3410" y="7579"/>
                    <a:pt x="3408" y="7565"/>
                  </a:cubicBezTo>
                  <a:cubicBezTo>
                    <a:pt x="3404" y="7542"/>
                    <a:pt x="3400" y="7521"/>
                    <a:pt x="3396" y="7500"/>
                  </a:cubicBezTo>
                  <a:cubicBezTo>
                    <a:pt x="3394" y="7486"/>
                    <a:pt x="3389" y="7459"/>
                    <a:pt x="3382" y="7419"/>
                  </a:cubicBezTo>
                  <a:cubicBezTo>
                    <a:pt x="3380" y="7405"/>
                    <a:pt x="3368" y="7336"/>
                    <a:pt x="3367" y="7330"/>
                  </a:cubicBezTo>
                  <a:cubicBezTo>
                    <a:pt x="3367" y="7329"/>
                    <a:pt x="3367" y="7328"/>
                    <a:pt x="3367" y="7328"/>
                  </a:cubicBezTo>
                  <a:lnTo>
                    <a:pt x="3351" y="7330"/>
                  </a:lnTo>
                  <a:lnTo>
                    <a:pt x="3367" y="7326"/>
                  </a:lnTo>
                  <a:cubicBezTo>
                    <a:pt x="3367" y="7325"/>
                    <a:pt x="3365" y="7325"/>
                    <a:pt x="3365" y="7322"/>
                  </a:cubicBezTo>
                  <a:cubicBezTo>
                    <a:pt x="3363" y="7310"/>
                    <a:pt x="3364" y="7310"/>
                    <a:pt x="3361" y="7291"/>
                  </a:cubicBezTo>
                  <a:cubicBezTo>
                    <a:pt x="3353" y="7243"/>
                    <a:pt x="3352" y="7243"/>
                    <a:pt x="3341" y="7185"/>
                  </a:cubicBezTo>
                  <a:cubicBezTo>
                    <a:pt x="3330" y="7118"/>
                    <a:pt x="3324" y="7075"/>
                    <a:pt x="3320" y="7054"/>
                  </a:cubicBezTo>
                  <a:cubicBezTo>
                    <a:pt x="3315" y="7022"/>
                    <a:pt x="3298" y="6926"/>
                    <a:pt x="3297" y="6921"/>
                  </a:cubicBezTo>
                  <a:cubicBezTo>
                    <a:pt x="3289" y="6874"/>
                    <a:pt x="3284" y="6841"/>
                    <a:pt x="3279" y="6810"/>
                  </a:cubicBezTo>
                  <a:cubicBezTo>
                    <a:pt x="3275" y="6784"/>
                    <a:pt x="3268" y="6739"/>
                    <a:pt x="3260" y="6677"/>
                  </a:cubicBezTo>
                  <a:cubicBezTo>
                    <a:pt x="3259" y="6675"/>
                    <a:pt x="3260" y="6675"/>
                    <a:pt x="3260" y="6673"/>
                  </a:cubicBezTo>
                  <a:cubicBezTo>
                    <a:pt x="3254" y="6632"/>
                    <a:pt x="3237" y="6518"/>
                    <a:pt x="3236" y="6513"/>
                  </a:cubicBezTo>
                  <a:cubicBezTo>
                    <a:pt x="3234" y="6500"/>
                    <a:pt x="3232" y="6487"/>
                    <a:pt x="3229" y="6463"/>
                  </a:cubicBezTo>
                  <a:cubicBezTo>
                    <a:pt x="3227" y="6449"/>
                    <a:pt x="3226" y="6440"/>
                    <a:pt x="3225" y="6430"/>
                  </a:cubicBezTo>
                  <a:cubicBezTo>
                    <a:pt x="3221" y="6409"/>
                    <a:pt x="3219" y="6399"/>
                    <a:pt x="3209" y="6349"/>
                  </a:cubicBezTo>
                  <a:cubicBezTo>
                    <a:pt x="3207" y="6339"/>
                    <a:pt x="3206" y="6334"/>
                    <a:pt x="3205" y="6328"/>
                  </a:cubicBezTo>
                  <a:cubicBezTo>
                    <a:pt x="3201" y="6310"/>
                    <a:pt x="3193" y="6274"/>
                    <a:pt x="3184" y="6229"/>
                  </a:cubicBezTo>
                  <a:cubicBezTo>
                    <a:pt x="3180" y="6212"/>
                    <a:pt x="3178" y="6204"/>
                    <a:pt x="3174" y="6183"/>
                  </a:cubicBezTo>
                  <a:cubicBezTo>
                    <a:pt x="3172" y="6174"/>
                    <a:pt x="3171" y="6174"/>
                    <a:pt x="3170" y="6168"/>
                  </a:cubicBezTo>
                  <a:cubicBezTo>
                    <a:pt x="3170" y="6166"/>
                    <a:pt x="3170" y="6166"/>
                    <a:pt x="3170" y="6164"/>
                  </a:cubicBezTo>
                  <a:cubicBezTo>
                    <a:pt x="3155" y="6167"/>
                    <a:pt x="3158" y="6165"/>
                    <a:pt x="3155" y="6166"/>
                  </a:cubicBezTo>
                  <a:lnTo>
                    <a:pt x="3170" y="6162"/>
                  </a:lnTo>
                  <a:cubicBezTo>
                    <a:pt x="3170" y="6160"/>
                    <a:pt x="3169" y="6160"/>
                    <a:pt x="3168" y="6158"/>
                  </a:cubicBezTo>
                  <a:cubicBezTo>
                    <a:pt x="3167" y="6153"/>
                    <a:pt x="3167" y="6146"/>
                    <a:pt x="3164" y="6133"/>
                  </a:cubicBezTo>
                  <a:cubicBezTo>
                    <a:pt x="3162" y="6123"/>
                    <a:pt x="3160" y="6114"/>
                    <a:pt x="3158" y="6106"/>
                  </a:cubicBezTo>
                  <a:cubicBezTo>
                    <a:pt x="3158" y="6104"/>
                    <a:pt x="3157" y="6104"/>
                    <a:pt x="3156" y="6102"/>
                  </a:cubicBezTo>
                  <a:cubicBezTo>
                    <a:pt x="3156" y="6098"/>
                    <a:pt x="3157" y="6095"/>
                    <a:pt x="3156" y="6091"/>
                  </a:cubicBezTo>
                  <a:cubicBezTo>
                    <a:pt x="3156" y="6091"/>
                    <a:pt x="3150" y="6062"/>
                    <a:pt x="3149" y="6052"/>
                  </a:cubicBezTo>
                  <a:cubicBezTo>
                    <a:pt x="3146" y="6036"/>
                    <a:pt x="3144" y="6023"/>
                    <a:pt x="3143" y="6017"/>
                  </a:cubicBezTo>
                  <a:cubicBezTo>
                    <a:pt x="3141" y="6006"/>
                    <a:pt x="3139" y="5997"/>
                    <a:pt x="3137" y="5985"/>
                  </a:cubicBezTo>
                  <a:cubicBezTo>
                    <a:pt x="3136" y="5978"/>
                    <a:pt x="3135" y="5978"/>
                    <a:pt x="3133" y="5971"/>
                  </a:cubicBezTo>
                  <a:cubicBezTo>
                    <a:pt x="3132" y="5965"/>
                    <a:pt x="3127" y="5938"/>
                    <a:pt x="3125" y="5931"/>
                  </a:cubicBezTo>
                  <a:cubicBezTo>
                    <a:pt x="3099" y="5805"/>
                    <a:pt x="3069" y="5681"/>
                    <a:pt x="3044" y="5588"/>
                  </a:cubicBezTo>
                  <a:cubicBezTo>
                    <a:pt x="3012" y="5478"/>
                    <a:pt x="2980" y="5397"/>
                    <a:pt x="2933" y="5306"/>
                  </a:cubicBezTo>
                  <a:cubicBezTo>
                    <a:pt x="2879" y="5204"/>
                    <a:pt x="2814" y="5104"/>
                    <a:pt x="2755" y="5034"/>
                  </a:cubicBezTo>
                  <a:cubicBezTo>
                    <a:pt x="2703" y="4971"/>
                    <a:pt x="2650" y="4923"/>
                    <a:pt x="2564" y="4861"/>
                  </a:cubicBezTo>
                  <a:cubicBezTo>
                    <a:pt x="2489" y="4807"/>
                    <a:pt x="2427" y="4770"/>
                    <a:pt x="2358" y="4738"/>
                  </a:cubicBezTo>
                  <a:cubicBezTo>
                    <a:pt x="2281" y="4703"/>
                    <a:pt x="2195" y="4674"/>
                    <a:pt x="2101" y="4655"/>
                  </a:cubicBezTo>
                  <a:cubicBezTo>
                    <a:pt x="2004" y="4636"/>
                    <a:pt x="1902" y="4625"/>
                    <a:pt x="1795" y="4622"/>
                  </a:cubicBezTo>
                  <a:cubicBezTo>
                    <a:pt x="1685" y="4619"/>
                    <a:pt x="1568" y="4625"/>
                    <a:pt x="1458" y="4639"/>
                  </a:cubicBezTo>
                  <a:cubicBezTo>
                    <a:pt x="1359" y="4651"/>
                    <a:pt x="1259" y="4670"/>
                    <a:pt x="1166" y="4695"/>
                  </a:cubicBezTo>
                  <a:cubicBezTo>
                    <a:pt x="1079" y="4718"/>
                    <a:pt x="1020" y="4741"/>
                    <a:pt x="960" y="4772"/>
                  </a:cubicBezTo>
                  <a:cubicBezTo>
                    <a:pt x="903" y="4801"/>
                    <a:pt x="841" y="4840"/>
                    <a:pt x="759" y="4898"/>
                  </a:cubicBezTo>
                  <a:cubicBezTo>
                    <a:pt x="672" y="4962"/>
                    <a:pt x="601" y="5020"/>
                    <a:pt x="545" y="5077"/>
                  </a:cubicBezTo>
                  <a:cubicBezTo>
                    <a:pt x="475" y="5149"/>
                    <a:pt x="429" y="5219"/>
                    <a:pt x="381" y="5322"/>
                  </a:cubicBezTo>
                  <a:cubicBezTo>
                    <a:pt x="339" y="5416"/>
                    <a:pt x="292" y="5544"/>
                    <a:pt x="237" y="5717"/>
                  </a:cubicBezTo>
                  <a:cubicBezTo>
                    <a:pt x="199" y="5842"/>
                    <a:pt x="168" y="5951"/>
                    <a:pt x="136" y="6081"/>
                  </a:cubicBezTo>
                  <a:cubicBezTo>
                    <a:pt x="102" y="6218"/>
                    <a:pt x="73" y="6352"/>
                    <a:pt x="52" y="6472"/>
                  </a:cubicBezTo>
                  <a:cubicBezTo>
                    <a:pt x="27" y="6617"/>
                    <a:pt x="13" y="6740"/>
                    <a:pt x="6" y="6879"/>
                  </a:cubicBezTo>
                  <a:cubicBezTo>
                    <a:pt x="-2" y="7031"/>
                    <a:pt x="-2" y="7208"/>
                    <a:pt x="6" y="7345"/>
                  </a:cubicBezTo>
                  <a:cubicBezTo>
                    <a:pt x="13" y="7467"/>
                    <a:pt x="24" y="7554"/>
                    <a:pt x="56" y="7717"/>
                  </a:cubicBezTo>
                  <a:cubicBezTo>
                    <a:pt x="63" y="7750"/>
                    <a:pt x="70" y="7786"/>
                    <a:pt x="82" y="7839"/>
                  </a:cubicBezTo>
                  <a:cubicBezTo>
                    <a:pt x="86" y="7861"/>
                    <a:pt x="109" y="7971"/>
                    <a:pt x="117" y="8005"/>
                  </a:cubicBezTo>
                  <a:cubicBezTo>
                    <a:pt x="117" y="8007"/>
                    <a:pt x="118" y="8007"/>
                    <a:pt x="119" y="8010"/>
                  </a:cubicBezTo>
                  <a:cubicBezTo>
                    <a:pt x="119" y="8013"/>
                    <a:pt x="118" y="8016"/>
                    <a:pt x="119" y="8020"/>
                  </a:cubicBezTo>
                  <a:lnTo>
                    <a:pt x="134" y="8016"/>
                  </a:lnTo>
                  <a:cubicBezTo>
                    <a:pt x="134" y="8016"/>
                    <a:pt x="136" y="8022"/>
                    <a:pt x="136" y="8022"/>
                  </a:cubicBezTo>
                  <a:lnTo>
                    <a:pt x="124" y="8028"/>
                  </a:lnTo>
                  <a:cubicBezTo>
                    <a:pt x="122" y="8024"/>
                    <a:pt x="121" y="8025"/>
                    <a:pt x="121" y="8024"/>
                  </a:cubicBezTo>
                  <a:cubicBezTo>
                    <a:pt x="122" y="8031"/>
                    <a:pt x="122" y="8031"/>
                    <a:pt x="124" y="8041"/>
                  </a:cubicBezTo>
                  <a:cubicBezTo>
                    <a:pt x="128" y="8056"/>
                    <a:pt x="132" y="8075"/>
                    <a:pt x="136" y="8095"/>
                  </a:cubicBezTo>
                  <a:cubicBezTo>
                    <a:pt x="148" y="8147"/>
                    <a:pt x="156" y="8189"/>
                    <a:pt x="159" y="8207"/>
                  </a:cubicBezTo>
                  <a:cubicBezTo>
                    <a:pt x="199" y="8397"/>
                    <a:pt x="219" y="8499"/>
                    <a:pt x="237" y="8621"/>
                  </a:cubicBezTo>
                  <a:cubicBezTo>
                    <a:pt x="254" y="8731"/>
                    <a:pt x="268" y="8847"/>
                    <a:pt x="286" y="9022"/>
                  </a:cubicBezTo>
                  <a:cubicBezTo>
                    <a:pt x="288" y="9039"/>
                    <a:pt x="292" y="9075"/>
                    <a:pt x="292" y="9076"/>
                  </a:cubicBezTo>
                  <a:cubicBezTo>
                    <a:pt x="299" y="9143"/>
                    <a:pt x="302" y="9168"/>
                    <a:pt x="306" y="9200"/>
                  </a:cubicBezTo>
                  <a:cubicBezTo>
                    <a:pt x="313" y="9264"/>
                    <a:pt x="323" y="9322"/>
                    <a:pt x="335" y="9381"/>
                  </a:cubicBezTo>
                  <a:cubicBezTo>
                    <a:pt x="358" y="9494"/>
                    <a:pt x="395" y="9629"/>
                    <a:pt x="450" y="9799"/>
                  </a:cubicBezTo>
                  <a:cubicBezTo>
                    <a:pt x="501" y="9957"/>
                    <a:pt x="557" y="10111"/>
                    <a:pt x="605" y="10235"/>
                  </a:cubicBezTo>
                  <a:cubicBezTo>
                    <a:pt x="618" y="10266"/>
                    <a:pt x="639" y="10320"/>
                    <a:pt x="668" y="10389"/>
                  </a:cubicBezTo>
                  <a:cubicBezTo>
                    <a:pt x="669" y="10391"/>
                    <a:pt x="669" y="10391"/>
                    <a:pt x="670" y="10393"/>
                  </a:cubicBezTo>
                  <a:cubicBezTo>
                    <a:pt x="695" y="10454"/>
                    <a:pt x="745" y="10573"/>
                    <a:pt x="744" y="10570"/>
                  </a:cubicBezTo>
                  <a:cubicBezTo>
                    <a:pt x="777" y="10652"/>
                    <a:pt x="805" y="10727"/>
                    <a:pt x="859" y="10875"/>
                  </a:cubicBezTo>
                  <a:cubicBezTo>
                    <a:pt x="895" y="10978"/>
                    <a:pt x="930" y="11076"/>
                    <a:pt x="983" y="11227"/>
                  </a:cubicBezTo>
                  <a:cubicBezTo>
                    <a:pt x="1054" y="11428"/>
                    <a:pt x="1088" y="11533"/>
                    <a:pt x="1120" y="11632"/>
                  </a:cubicBezTo>
                  <a:cubicBezTo>
                    <a:pt x="1127" y="11655"/>
                    <a:pt x="1140" y="11695"/>
                    <a:pt x="1160" y="11761"/>
                  </a:cubicBezTo>
                  <a:cubicBezTo>
                    <a:pt x="1161" y="11761"/>
                    <a:pt x="1160" y="11763"/>
                    <a:pt x="1160" y="11763"/>
                  </a:cubicBezTo>
                  <a:cubicBezTo>
                    <a:pt x="1164" y="11776"/>
                    <a:pt x="1185" y="11836"/>
                    <a:pt x="1190" y="11850"/>
                  </a:cubicBezTo>
                  <a:cubicBezTo>
                    <a:pt x="1199" y="11879"/>
                    <a:pt x="1203" y="11898"/>
                    <a:pt x="1205" y="11906"/>
                  </a:cubicBezTo>
                  <a:cubicBezTo>
                    <a:pt x="1220" y="11951"/>
                    <a:pt x="1220" y="11952"/>
                    <a:pt x="1225" y="11967"/>
                  </a:cubicBezTo>
                  <a:cubicBezTo>
                    <a:pt x="1257" y="12062"/>
                    <a:pt x="1291" y="12145"/>
                    <a:pt x="1340" y="12253"/>
                  </a:cubicBezTo>
                  <a:lnTo>
                    <a:pt x="1353" y="12247"/>
                  </a:lnTo>
                  <a:cubicBezTo>
                    <a:pt x="1349" y="12249"/>
                    <a:pt x="1340" y="12256"/>
                    <a:pt x="1340" y="12255"/>
                  </a:cubicBezTo>
                  <a:cubicBezTo>
                    <a:pt x="1340" y="12257"/>
                    <a:pt x="1340" y="12259"/>
                    <a:pt x="1342" y="12262"/>
                  </a:cubicBezTo>
                  <a:cubicBezTo>
                    <a:pt x="1345" y="12270"/>
                    <a:pt x="1346" y="12269"/>
                    <a:pt x="1351" y="12280"/>
                  </a:cubicBezTo>
                  <a:cubicBezTo>
                    <a:pt x="1360" y="12301"/>
                    <a:pt x="1371" y="12323"/>
                    <a:pt x="1380" y="12345"/>
                  </a:cubicBezTo>
                  <a:cubicBezTo>
                    <a:pt x="1409" y="12408"/>
                    <a:pt x="1431" y="12456"/>
                    <a:pt x="1441" y="12480"/>
                  </a:cubicBezTo>
                  <a:cubicBezTo>
                    <a:pt x="1467" y="12540"/>
                    <a:pt x="1480" y="12571"/>
                    <a:pt x="1493" y="12605"/>
                  </a:cubicBezTo>
                  <a:cubicBezTo>
                    <a:pt x="1515" y="12660"/>
                    <a:pt x="1534" y="12708"/>
                    <a:pt x="1554" y="12763"/>
                  </a:cubicBezTo>
                  <a:cubicBezTo>
                    <a:pt x="1554" y="12762"/>
                    <a:pt x="1585" y="12851"/>
                    <a:pt x="1601" y="12896"/>
                  </a:cubicBezTo>
                  <a:cubicBezTo>
                    <a:pt x="1601" y="12897"/>
                    <a:pt x="1600" y="12897"/>
                    <a:pt x="1601" y="12898"/>
                  </a:cubicBezTo>
                  <a:cubicBezTo>
                    <a:pt x="1620" y="12952"/>
                    <a:pt x="1636" y="12993"/>
                    <a:pt x="1643" y="13014"/>
                  </a:cubicBezTo>
                  <a:cubicBezTo>
                    <a:pt x="1697" y="13157"/>
                    <a:pt x="1757" y="13307"/>
                    <a:pt x="1817" y="13442"/>
                  </a:cubicBezTo>
                  <a:cubicBezTo>
                    <a:pt x="1880" y="13586"/>
                    <a:pt x="1935" y="13696"/>
                    <a:pt x="2000" y="13804"/>
                  </a:cubicBezTo>
                  <a:cubicBezTo>
                    <a:pt x="2058" y="13900"/>
                    <a:pt x="2127" y="14001"/>
                    <a:pt x="2228" y="14136"/>
                  </a:cubicBezTo>
                  <a:cubicBezTo>
                    <a:pt x="2324" y="14267"/>
                    <a:pt x="2385" y="14346"/>
                    <a:pt x="2450" y="14417"/>
                  </a:cubicBezTo>
                  <a:cubicBezTo>
                    <a:pt x="2516" y="14490"/>
                    <a:pt x="2591" y="14561"/>
                    <a:pt x="2699" y="14656"/>
                  </a:cubicBezTo>
                  <a:cubicBezTo>
                    <a:pt x="2808" y="14752"/>
                    <a:pt x="2896" y="14828"/>
                    <a:pt x="2977" y="14889"/>
                  </a:cubicBezTo>
                  <a:cubicBezTo>
                    <a:pt x="3058" y="14949"/>
                    <a:pt x="3133" y="14999"/>
                    <a:pt x="3279" y="15092"/>
                  </a:cubicBezTo>
                  <a:cubicBezTo>
                    <a:pt x="3472" y="15216"/>
                    <a:pt x="3488" y="15226"/>
                    <a:pt x="3563" y="15277"/>
                  </a:cubicBezTo>
                  <a:cubicBezTo>
                    <a:pt x="3603" y="15304"/>
                    <a:pt x="3635" y="15326"/>
                    <a:pt x="3663" y="15346"/>
                  </a:cubicBezTo>
                  <a:cubicBezTo>
                    <a:pt x="3798" y="15442"/>
                    <a:pt x="3919" y="15539"/>
                    <a:pt x="4017" y="15631"/>
                  </a:cubicBezTo>
                  <a:cubicBezTo>
                    <a:pt x="4102" y="15710"/>
                    <a:pt x="4177" y="15790"/>
                    <a:pt x="4266" y="15897"/>
                  </a:cubicBezTo>
                  <a:cubicBezTo>
                    <a:pt x="4294" y="15930"/>
                    <a:pt x="4316" y="15956"/>
                    <a:pt x="4338" y="15984"/>
                  </a:cubicBezTo>
                  <a:cubicBezTo>
                    <a:pt x="4341" y="15987"/>
                    <a:pt x="4344" y="15989"/>
                    <a:pt x="4346" y="15992"/>
                  </a:cubicBezTo>
                  <a:cubicBezTo>
                    <a:pt x="4349" y="15995"/>
                    <a:pt x="4349" y="15997"/>
                    <a:pt x="4352" y="16000"/>
                  </a:cubicBezTo>
                  <a:cubicBezTo>
                    <a:pt x="4354" y="16003"/>
                    <a:pt x="4389" y="16045"/>
                    <a:pt x="4401" y="16061"/>
                  </a:cubicBezTo>
                  <a:cubicBezTo>
                    <a:pt x="4428" y="16095"/>
                    <a:pt x="4428" y="16095"/>
                    <a:pt x="4453" y="16127"/>
                  </a:cubicBezTo>
                  <a:cubicBezTo>
                    <a:pt x="4489" y="16173"/>
                    <a:pt x="4505" y="16194"/>
                    <a:pt x="4537" y="16237"/>
                  </a:cubicBezTo>
                  <a:cubicBezTo>
                    <a:pt x="4546" y="16249"/>
                    <a:pt x="4551" y="16254"/>
                    <a:pt x="4557" y="16262"/>
                  </a:cubicBezTo>
                  <a:cubicBezTo>
                    <a:pt x="4597" y="16315"/>
                    <a:pt x="4625" y="16357"/>
                    <a:pt x="4650" y="16395"/>
                  </a:cubicBezTo>
                  <a:cubicBezTo>
                    <a:pt x="4653" y="16399"/>
                    <a:pt x="4664" y="16415"/>
                    <a:pt x="4668" y="16420"/>
                  </a:cubicBezTo>
                  <a:cubicBezTo>
                    <a:pt x="4670" y="16425"/>
                    <a:pt x="4672" y="16426"/>
                    <a:pt x="4673" y="16429"/>
                  </a:cubicBezTo>
                  <a:cubicBezTo>
                    <a:pt x="4733" y="16523"/>
                    <a:pt x="4780" y="16622"/>
                    <a:pt x="4827" y="16751"/>
                  </a:cubicBezTo>
                  <a:cubicBezTo>
                    <a:pt x="4862" y="16844"/>
                    <a:pt x="4894" y="16953"/>
                    <a:pt x="4930" y="17083"/>
                  </a:cubicBezTo>
                  <a:cubicBezTo>
                    <a:pt x="4960" y="17191"/>
                    <a:pt x="4980" y="17267"/>
                    <a:pt x="5001" y="17353"/>
                  </a:cubicBezTo>
                  <a:cubicBezTo>
                    <a:pt x="5023" y="17449"/>
                    <a:pt x="5041" y="17533"/>
                    <a:pt x="5053" y="17605"/>
                  </a:cubicBezTo>
                  <a:cubicBezTo>
                    <a:pt x="5065" y="17672"/>
                    <a:pt x="5072" y="17724"/>
                    <a:pt x="5075" y="17775"/>
                  </a:cubicBezTo>
                  <a:cubicBezTo>
                    <a:pt x="5075" y="17778"/>
                    <a:pt x="5076" y="17782"/>
                    <a:pt x="5077" y="17788"/>
                  </a:cubicBezTo>
                  <a:cubicBezTo>
                    <a:pt x="5077" y="17790"/>
                    <a:pt x="5076" y="17790"/>
                    <a:pt x="5077" y="17792"/>
                  </a:cubicBezTo>
                  <a:cubicBezTo>
                    <a:pt x="5077" y="17794"/>
                    <a:pt x="5076" y="17794"/>
                    <a:pt x="5077" y="17796"/>
                  </a:cubicBezTo>
                  <a:lnTo>
                    <a:pt x="5080" y="17869"/>
                  </a:lnTo>
                  <a:lnTo>
                    <a:pt x="5106" y="17802"/>
                  </a:lnTo>
                  <a:cubicBezTo>
                    <a:pt x="5110" y="17792"/>
                    <a:pt x="5114" y="17782"/>
                    <a:pt x="5117" y="17771"/>
                  </a:cubicBezTo>
                  <a:lnTo>
                    <a:pt x="5151" y="17794"/>
                  </a:lnTo>
                  <a:cubicBezTo>
                    <a:pt x="5155" y="17841"/>
                    <a:pt x="5159" y="17878"/>
                    <a:pt x="5164" y="17937"/>
                  </a:cubicBezTo>
                  <a:cubicBezTo>
                    <a:pt x="5179" y="18100"/>
                    <a:pt x="5185" y="18182"/>
                    <a:pt x="5189" y="18320"/>
                  </a:cubicBezTo>
                  <a:cubicBezTo>
                    <a:pt x="5194" y="18454"/>
                    <a:pt x="5195" y="18585"/>
                    <a:pt x="5195" y="18895"/>
                  </a:cubicBezTo>
                  <a:cubicBezTo>
                    <a:pt x="5195" y="18921"/>
                    <a:pt x="5195" y="18921"/>
                    <a:pt x="5195" y="18941"/>
                  </a:cubicBezTo>
                  <a:cubicBezTo>
                    <a:pt x="5195" y="18967"/>
                    <a:pt x="5195" y="18967"/>
                    <a:pt x="5195" y="18989"/>
                  </a:cubicBezTo>
                  <a:cubicBezTo>
                    <a:pt x="5195" y="18996"/>
                    <a:pt x="5195" y="18996"/>
                    <a:pt x="5195" y="19004"/>
                  </a:cubicBezTo>
                  <a:cubicBezTo>
                    <a:pt x="5195" y="19023"/>
                    <a:pt x="5195" y="19022"/>
                    <a:pt x="5195" y="19041"/>
                  </a:cubicBezTo>
                  <a:cubicBezTo>
                    <a:pt x="5195" y="19316"/>
                    <a:pt x="5195" y="19405"/>
                    <a:pt x="5193" y="19504"/>
                  </a:cubicBezTo>
                  <a:cubicBezTo>
                    <a:pt x="5193" y="19523"/>
                    <a:pt x="5192" y="19541"/>
                    <a:pt x="5191" y="19561"/>
                  </a:cubicBezTo>
                  <a:cubicBezTo>
                    <a:pt x="5191" y="19582"/>
                    <a:pt x="5190" y="19604"/>
                    <a:pt x="5189" y="19635"/>
                  </a:cubicBezTo>
                  <a:cubicBezTo>
                    <a:pt x="5189" y="19641"/>
                    <a:pt x="5188" y="19706"/>
                    <a:pt x="5188" y="19729"/>
                  </a:cubicBezTo>
                  <a:cubicBezTo>
                    <a:pt x="5187" y="19734"/>
                    <a:pt x="5188" y="19736"/>
                    <a:pt x="5188" y="19741"/>
                  </a:cubicBezTo>
                  <a:cubicBezTo>
                    <a:pt x="5187" y="19747"/>
                    <a:pt x="5186" y="19751"/>
                    <a:pt x="5186" y="19758"/>
                  </a:cubicBezTo>
                  <a:cubicBezTo>
                    <a:pt x="5184" y="19810"/>
                    <a:pt x="5183" y="19847"/>
                    <a:pt x="5182" y="19901"/>
                  </a:cubicBezTo>
                  <a:cubicBezTo>
                    <a:pt x="5182" y="19907"/>
                    <a:pt x="5182" y="19908"/>
                    <a:pt x="5182" y="19914"/>
                  </a:cubicBezTo>
                  <a:cubicBezTo>
                    <a:pt x="5181" y="19927"/>
                    <a:pt x="5182" y="19927"/>
                    <a:pt x="5182" y="19941"/>
                  </a:cubicBezTo>
                  <a:cubicBezTo>
                    <a:pt x="5182" y="19945"/>
                    <a:pt x="5182" y="19945"/>
                    <a:pt x="5182" y="19949"/>
                  </a:cubicBezTo>
                  <a:cubicBezTo>
                    <a:pt x="5181" y="19965"/>
                    <a:pt x="5182" y="19981"/>
                    <a:pt x="5182" y="20001"/>
                  </a:cubicBezTo>
                  <a:cubicBezTo>
                    <a:pt x="5182" y="20014"/>
                    <a:pt x="5180" y="20022"/>
                    <a:pt x="5180" y="20047"/>
                  </a:cubicBezTo>
                  <a:cubicBezTo>
                    <a:pt x="5179" y="20074"/>
                    <a:pt x="5180" y="20075"/>
                    <a:pt x="5180" y="20107"/>
                  </a:cubicBezTo>
                  <a:cubicBezTo>
                    <a:pt x="5179" y="20132"/>
                    <a:pt x="5180" y="20146"/>
                    <a:pt x="5180" y="20165"/>
                  </a:cubicBezTo>
                  <a:cubicBezTo>
                    <a:pt x="5180" y="20172"/>
                    <a:pt x="5180" y="20174"/>
                    <a:pt x="5180" y="20180"/>
                  </a:cubicBezTo>
                  <a:cubicBezTo>
                    <a:pt x="5180" y="20185"/>
                    <a:pt x="5180" y="20189"/>
                    <a:pt x="5180" y="20194"/>
                  </a:cubicBezTo>
                  <a:cubicBezTo>
                    <a:pt x="5179" y="20289"/>
                    <a:pt x="5177" y="20362"/>
                    <a:pt x="5174" y="20450"/>
                  </a:cubicBezTo>
                  <a:cubicBezTo>
                    <a:pt x="5169" y="20584"/>
                    <a:pt x="5164" y="20665"/>
                    <a:pt x="5149" y="20828"/>
                  </a:cubicBezTo>
                  <a:cubicBezTo>
                    <a:pt x="5122" y="21107"/>
                    <a:pt x="5125" y="21080"/>
                    <a:pt x="5121" y="21134"/>
                  </a:cubicBezTo>
                  <a:cubicBezTo>
                    <a:pt x="5117" y="21200"/>
                    <a:pt x="5116" y="21235"/>
                    <a:pt x="5115" y="21292"/>
                  </a:cubicBezTo>
                  <a:lnTo>
                    <a:pt x="5115" y="21304"/>
                  </a:lnTo>
                  <a:lnTo>
                    <a:pt x="5127" y="21308"/>
                  </a:lnTo>
                  <a:lnTo>
                    <a:pt x="5180" y="21321"/>
                  </a:lnTo>
                  <a:cubicBezTo>
                    <a:pt x="5414" y="21368"/>
                    <a:pt x="5532" y="21389"/>
                    <a:pt x="5674" y="21412"/>
                  </a:cubicBezTo>
                  <a:cubicBezTo>
                    <a:pt x="5751" y="21425"/>
                    <a:pt x="5801" y="21432"/>
                    <a:pt x="5943" y="21452"/>
                  </a:cubicBezTo>
                  <a:cubicBezTo>
                    <a:pt x="5952" y="21453"/>
                    <a:pt x="5959" y="21454"/>
                    <a:pt x="5966" y="21456"/>
                  </a:cubicBezTo>
                  <a:cubicBezTo>
                    <a:pt x="5969" y="21456"/>
                    <a:pt x="5981" y="21457"/>
                    <a:pt x="5984" y="21458"/>
                  </a:cubicBezTo>
                  <a:cubicBezTo>
                    <a:pt x="5988" y="21459"/>
                    <a:pt x="5991" y="21460"/>
                    <a:pt x="5994" y="21460"/>
                  </a:cubicBezTo>
                  <a:cubicBezTo>
                    <a:pt x="6034" y="21466"/>
                    <a:pt x="6060" y="21469"/>
                    <a:pt x="6120" y="21479"/>
                  </a:cubicBezTo>
                  <a:cubicBezTo>
                    <a:pt x="6129" y="21480"/>
                    <a:pt x="6138" y="21481"/>
                    <a:pt x="6148" y="21483"/>
                  </a:cubicBezTo>
                  <a:cubicBezTo>
                    <a:pt x="6151" y="21483"/>
                    <a:pt x="6150" y="21482"/>
                    <a:pt x="6153" y="21483"/>
                  </a:cubicBezTo>
                  <a:cubicBezTo>
                    <a:pt x="6180" y="21487"/>
                    <a:pt x="6195" y="21489"/>
                    <a:pt x="6212" y="21491"/>
                  </a:cubicBezTo>
                  <a:cubicBezTo>
                    <a:pt x="6238" y="21495"/>
                    <a:pt x="6266" y="21500"/>
                    <a:pt x="6299" y="21506"/>
                  </a:cubicBezTo>
                  <a:cubicBezTo>
                    <a:pt x="6307" y="21507"/>
                    <a:pt x="6314" y="21509"/>
                    <a:pt x="6321" y="21510"/>
                  </a:cubicBezTo>
                  <a:cubicBezTo>
                    <a:pt x="6323" y="21510"/>
                    <a:pt x="6332" y="21511"/>
                    <a:pt x="6335" y="21512"/>
                  </a:cubicBezTo>
                  <a:cubicBezTo>
                    <a:pt x="6339" y="21513"/>
                    <a:pt x="6340" y="21513"/>
                    <a:pt x="6344" y="21514"/>
                  </a:cubicBezTo>
                  <a:cubicBezTo>
                    <a:pt x="6428" y="21528"/>
                    <a:pt x="6489" y="21537"/>
                    <a:pt x="6568" y="21547"/>
                  </a:cubicBezTo>
                  <a:cubicBezTo>
                    <a:pt x="6706" y="21566"/>
                    <a:pt x="6845" y="21578"/>
                    <a:pt x="7024" y="21587"/>
                  </a:cubicBezTo>
                  <a:cubicBezTo>
                    <a:pt x="7225" y="21597"/>
                    <a:pt x="7394" y="21600"/>
                    <a:pt x="7546" y="21595"/>
                  </a:cubicBezTo>
                  <a:cubicBezTo>
                    <a:pt x="7644" y="21592"/>
                    <a:pt x="7728" y="21587"/>
                    <a:pt x="7883" y="21574"/>
                  </a:cubicBezTo>
                  <a:cubicBezTo>
                    <a:pt x="7969" y="21567"/>
                    <a:pt x="7992" y="21566"/>
                    <a:pt x="8044" y="21562"/>
                  </a:cubicBezTo>
                  <a:cubicBezTo>
                    <a:pt x="8067" y="21560"/>
                    <a:pt x="8091" y="21559"/>
                    <a:pt x="8122" y="21558"/>
                  </a:cubicBezTo>
                  <a:cubicBezTo>
                    <a:pt x="8113" y="21558"/>
                    <a:pt x="8202" y="21553"/>
                    <a:pt x="8231" y="21551"/>
                  </a:cubicBezTo>
                  <a:cubicBezTo>
                    <a:pt x="8241" y="21551"/>
                    <a:pt x="8248" y="21550"/>
                    <a:pt x="8257" y="21549"/>
                  </a:cubicBezTo>
                  <a:cubicBezTo>
                    <a:pt x="8265" y="21548"/>
                    <a:pt x="8269" y="21548"/>
                    <a:pt x="8278" y="21547"/>
                  </a:cubicBezTo>
                  <a:cubicBezTo>
                    <a:pt x="8310" y="21546"/>
                    <a:pt x="8340" y="21545"/>
                    <a:pt x="8371" y="21543"/>
                  </a:cubicBezTo>
                  <a:cubicBezTo>
                    <a:pt x="8374" y="21543"/>
                    <a:pt x="8426" y="21540"/>
                    <a:pt x="8440" y="21539"/>
                  </a:cubicBezTo>
                  <a:cubicBezTo>
                    <a:pt x="8455" y="21538"/>
                    <a:pt x="8468" y="21538"/>
                    <a:pt x="8480" y="21537"/>
                  </a:cubicBezTo>
                  <a:cubicBezTo>
                    <a:pt x="8493" y="21536"/>
                    <a:pt x="8505" y="21536"/>
                    <a:pt x="8517" y="21535"/>
                  </a:cubicBezTo>
                  <a:cubicBezTo>
                    <a:pt x="8534" y="21534"/>
                    <a:pt x="8552" y="21533"/>
                    <a:pt x="8574" y="21531"/>
                  </a:cubicBezTo>
                  <a:cubicBezTo>
                    <a:pt x="8587" y="21530"/>
                    <a:pt x="8632" y="21525"/>
                    <a:pt x="8634" y="21524"/>
                  </a:cubicBezTo>
                  <a:cubicBezTo>
                    <a:pt x="8645" y="21523"/>
                    <a:pt x="8654" y="21523"/>
                    <a:pt x="8664" y="21522"/>
                  </a:cubicBezTo>
                  <a:cubicBezTo>
                    <a:pt x="8687" y="21520"/>
                    <a:pt x="8711" y="21517"/>
                    <a:pt x="8745" y="21514"/>
                  </a:cubicBezTo>
                  <a:cubicBezTo>
                    <a:pt x="8767" y="21512"/>
                    <a:pt x="8767" y="21512"/>
                    <a:pt x="8790" y="21510"/>
                  </a:cubicBezTo>
                  <a:cubicBezTo>
                    <a:pt x="8809" y="21508"/>
                    <a:pt x="8825" y="21507"/>
                    <a:pt x="8841" y="21506"/>
                  </a:cubicBezTo>
                  <a:cubicBezTo>
                    <a:pt x="8850" y="21505"/>
                    <a:pt x="8868" y="21502"/>
                    <a:pt x="8919" y="21497"/>
                  </a:cubicBezTo>
                  <a:cubicBezTo>
                    <a:pt x="8966" y="21493"/>
                    <a:pt x="8967" y="21494"/>
                    <a:pt x="8997" y="21491"/>
                  </a:cubicBezTo>
                  <a:cubicBezTo>
                    <a:pt x="9121" y="21480"/>
                    <a:pt x="9219" y="21471"/>
                    <a:pt x="9446" y="21452"/>
                  </a:cubicBezTo>
                  <a:cubicBezTo>
                    <a:pt x="9566" y="21442"/>
                    <a:pt x="9623" y="21437"/>
                    <a:pt x="9719" y="21429"/>
                  </a:cubicBezTo>
                  <a:cubicBezTo>
                    <a:pt x="9748" y="21426"/>
                    <a:pt x="9764" y="21424"/>
                    <a:pt x="9781" y="21423"/>
                  </a:cubicBezTo>
                  <a:cubicBezTo>
                    <a:pt x="9790" y="21422"/>
                    <a:pt x="9925" y="21409"/>
                    <a:pt x="9960" y="21406"/>
                  </a:cubicBezTo>
                  <a:cubicBezTo>
                    <a:pt x="9972" y="21405"/>
                    <a:pt x="9983" y="21405"/>
                    <a:pt x="9994" y="21404"/>
                  </a:cubicBezTo>
                  <a:cubicBezTo>
                    <a:pt x="10014" y="21402"/>
                    <a:pt x="10051" y="21398"/>
                    <a:pt x="10116" y="21391"/>
                  </a:cubicBezTo>
                  <a:cubicBezTo>
                    <a:pt x="10117" y="21391"/>
                    <a:pt x="10118" y="21391"/>
                    <a:pt x="10118" y="21391"/>
                  </a:cubicBezTo>
                  <a:cubicBezTo>
                    <a:pt x="10160" y="21387"/>
                    <a:pt x="10161" y="21387"/>
                    <a:pt x="10198" y="21383"/>
                  </a:cubicBezTo>
                  <a:cubicBezTo>
                    <a:pt x="10224" y="21381"/>
                    <a:pt x="10240" y="21380"/>
                    <a:pt x="10249" y="21379"/>
                  </a:cubicBezTo>
                  <a:cubicBezTo>
                    <a:pt x="10356" y="21369"/>
                    <a:pt x="10425" y="21363"/>
                    <a:pt x="10490" y="21358"/>
                  </a:cubicBezTo>
                  <a:cubicBezTo>
                    <a:pt x="10509" y="21357"/>
                    <a:pt x="10528" y="21355"/>
                    <a:pt x="10547" y="21354"/>
                  </a:cubicBezTo>
                  <a:cubicBezTo>
                    <a:pt x="10599" y="21351"/>
                    <a:pt x="10652" y="21348"/>
                    <a:pt x="10722" y="21346"/>
                  </a:cubicBezTo>
                  <a:cubicBezTo>
                    <a:pt x="10773" y="21344"/>
                    <a:pt x="10828" y="21342"/>
                    <a:pt x="10969" y="21337"/>
                  </a:cubicBezTo>
                  <a:cubicBezTo>
                    <a:pt x="11240" y="21328"/>
                    <a:pt x="11348" y="21325"/>
                    <a:pt x="11495" y="21323"/>
                  </a:cubicBezTo>
                  <a:cubicBezTo>
                    <a:pt x="11688" y="21320"/>
                    <a:pt x="11906" y="21320"/>
                    <a:pt x="12114" y="21323"/>
                  </a:cubicBezTo>
                  <a:cubicBezTo>
                    <a:pt x="12328" y="21326"/>
                    <a:pt x="12528" y="21331"/>
                    <a:pt x="12720" y="21339"/>
                  </a:cubicBezTo>
                  <a:cubicBezTo>
                    <a:pt x="12733" y="21340"/>
                    <a:pt x="12745" y="21341"/>
                    <a:pt x="12759" y="21342"/>
                  </a:cubicBezTo>
                  <a:cubicBezTo>
                    <a:pt x="12789" y="21343"/>
                    <a:pt x="12820" y="21343"/>
                    <a:pt x="12866" y="21346"/>
                  </a:cubicBezTo>
                  <a:cubicBezTo>
                    <a:pt x="12896" y="21347"/>
                    <a:pt x="12896" y="21348"/>
                    <a:pt x="12930" y="21350"/>
                  </a:cubicBezTo>
                  <a:cubicBezTo>
                    <a:pt x="12959" y="21351"/>
                    <a:pt x="12983" y="21353"/>
                    <a:pt x="13008" y="21354"/>
                  </a:cubicBezTo>
                  <a:cubicBezTo>
                    <a:pt x="13031" y="21355"/>
                    <a:pt x="13212" y="21365"/>
                    <a:pt x="13250" y="21367"/>
                  </a:cubicBezTo>
                  <a:cubicBezTo>
                    <a:pt x="13264" y="21367"/>
                    <a:pt x="13264" y="21368"/>
                    <a:pt x="13279" y="21369"/>
                  </a:cubicBezTo>
                  <a:cubicBezTo>
                    <a:pt x="13286" y="21369"/>
                    <a:pt x="13287" y="21368"/>
                    <a:pt x="13294" y="21369"/>
                  </a:cubicBezTo>
                  <a:cubicBezTo>
                    <a:pt x="13312" y="21369"/>
                    <a:pt x="13327" y="21370"/>
                    <a:pt x="13357" y="21371"/>
                  </a:cubicBezTo>
                  <a:cubicBezTo>
                    <a:pt x="13399" y="21372"/>
                    <a:pt x="13413" y="21372"/>
                    <a:pt x="13436" y="21373"/>
                  </a:cubicBezTo>
                  <a:cubicBezTo>
                    <a:pt x="13448" y="21373"/>
                    <a:pt x="13469" y="21373"/>
                    <a:pt x="13501" y="21375"/>
                  </a:cubicBezTo>
                  <a:cubicBezTo>
                    <a:pt x="13502" y="21375"/>
                    <a:pt x="13502" y="21375"/>
                    <a:pt x="13503" y="21375"/>
                  </a:cubicBezTo>
                  <a:cubicBezTo>
                    <a:pt x="13496" y="21375"/>
                    <a:pt x="13571" y="21379"/>
                    <a:pt x="13575" y="21379"/>
                  </a:cubicBezTo>
                  <a:cubicBezTo>
                    <a:pt x="13601" y="21380"/>
                    <a:pt x="13717" y="21384"/>
                    <a:pt x="13744" y="21385"/>
                  </a:cubicBezTo>
                  <a:cubicBezTo>
                    <a:pt x="13777" y="21387"/>
                    <a:pt x="13803" y="21388"/>
                    <a:pt x="13828" y="21389"/>
                  </a:cubicBezTo>
                  <a:cubicBezTo>
                    <a:pt x="13835" y="21390"/>
                    <a:pt x="13834" y="21389"/>
                    <a:pt x="13842" y="21389"/>
                  </a:cubicBezTo>
                  <a:cubicBezTo>
                    <a:pt x="13865" y="21391"/>
                    <a:pt x="13954" y="21398"/>
                    <a:pt x="13956" y="21398"/>
                  </a:cubicBezTo>
                  <a:cubicBezTo>
                    <a:pt x="13964" y="21398"/>
                    <a:pt x="13962" y="21399"/>
                    <a:pt x="13970" y="21400"/>
                  </a:cubicBezTo>
                  <a:cubicBezTo>
                    <a:pt x="13971" y="21400"/>
                    <a:pt x="14011" y="21403"/>
                    <a:pt x="14030" y="21404"/>
                  </a:cubicBezTo>
                  <a:cubicBezTo>
                    <a:pt x="14037" y="21404"/>
                    <a:pt x="14077" y="21407"/>
                    <a:pt x="14087" y="21408"/>
                  </a:cubicBezTo>
                  <a:cubicBezTo>
                    <a:pt x="14088" y="21408"/>
                    <a:pt x="14090" y="21408"/>
                    <a:pt x="14091" y="21408"/>
                  </a:cubicBezTo>
                  <a:cubicBezTo>
                    <a:pt x="14160" y="21413"/>
                    <a:pt x="14195" y="21415"/>
                    <a:pt x="14235" y="21416"/>
                  </a:cubicBezTo>
                  <a:cubicBezTo>
                    <a:pt x="14241" y="21417"/>
                    <a:pt x="14240" y="21416"/>
                    <a:pt x="14247" y="21416"/>
                  </a:cubicBezTo>
                  <a:cubicBezTo>
                    <a:pt x="14269" y="21417"/>
                    <a:pt x="14292" y="21418"/>
                    <a:pt x="14328" y="21418"/>
                  </a:cubicBezTo>
                  <a:cubicBezTo>
                    <a:pt x="14375" y="21419"/>
                    <a:pt x="14404" y="21420"/>
                    <a:pt x="14437" y="21421"/>
                  </a:cubicBezTo>
                  <a:cubicBezTo>
                    <a:pt x="14440" y="21421"/>
                    <a:pt x="14442" y="21421"/>
                    <a:pt x="14445" y="21421"/>
                  </a:cubicBezTo>
                  <a:cubicBezTo>
                    <a:pt x="14448" y="21420"/>
                    <a:pt x="14449" y="21420"/>
                    <a:pt x="14451" y="21421"/>
                  </a:cubicBezTo>
                  <a:cubicBezTo>
                    <a:pt x="14547" y="21422"/>
                    <a:pt x="14595" y="21424"/>
                    <a:pt x="14665" y="21427"/>
                  </a:cubicBezTo>
                  <a:cubicBezTo>
                    <a:pt x="14675" y="21427"/>
                    <a:pt x="14683" y="21428"/>
                    <a:pt x="14693" y="21429"/>
                  </a:cubicBezTo>
                  <a:cubicBezTo>
                    <a:pt x="14733" y="21431"/>
                    <a:pt x="14751" y="21432"/>
                    <a:pt x="14854" y="21439"/>
                  </a:cubicBezTo>
                  <a:cubicBezTo>
                    <a:pt x="14859" y="21440"/>
                    <a:pt x="14859" y="21439"/>
                    <a:pt x="14864" y="21439"/>
                  </a:cubicBezTo>
                  <a:cubicBezTo>
                    <a:pt x="14867" y="21439"/>
                    <a:pt x="14883" y="21441"/>
                    <a:pt x="14887" y="21441"/>
                  </a:cubicBezTo>
                  <a:cubicBezTo>
                    <a:pt x="14898" y="21442"/>
                    <a:pt x="14905" y="21443"/>
                    <a:pt x="14916" y="21443"/>
                  </a:cubicBezTo>
                  <a:cubicBezTo>
                    <a:pt x="14951" y="21446"/>
                    <a:pt x="14969" y="21446"/>
                    <a:pt x="15022" y="21450"/>
                  </a:cubicBezTo>
                  <a:cubicBezTo>
                    <a:pt x="15026" y="21450"/>
                    <a:pt x="15025" y="21451"/>
                    <a:pt x="15029" y="21452"/>
                  </a:cubicBezTo>
                  <a:cubicBezTo>
                    <a:pt x="15037" y="21452"/>
                    <a:pt x="15039" y="21451"/>
                    <a:pt x="15047" y="21452"/>
                  </a:cubicBezTo>
                  <a:cubicBezTo>
                    <a:pt x="15052" y="21452"/>
                    <a:pt x="15052" y="21451"/>
                    <a:pt x="15057" y="21452"/>
                  </a:cubicBezTo>
                  <a:cubicBezTo>
                    <a:pt x="15121" y="21456"/>
                    <a:pt x="15137" y="21457"/>
                    <a:pt x="15187" y="21460"/>
                  </a:cubicBezTo>
                  <a:cubicBezTo>
                    <a:pt x="15191" y="21460"/>
                    <a:pt x="15193" y="21460"/>
                    <a:pt x="15197" y="21460"/>
                  </a:cubicBezTo>
                  <a:cubicBezTo>
                    <a:pt x="15200" y="21460"/>
                    <a:pt x="15202" y="21460"/>
                    <a:pt x="15205" y="21460"/>
                  </a:cubicBezTo>
                  <a:cubicBezTo>
                    <a:pt x="15340" y="21467"/>
                    <a:pt x="15398" y="21471"/>
                    <a:pt x="15458" y="21477"/>
                  </a:cubicBezTo>
                  <a:cubicBezTo>
                    <a:pt x="15551" y="21485"/>
                    <a:pt x="15606" y="21495"/>
                    <a:pt x="15734" y="21522"/>
                  </a:cubicBezTo>
                  <a:cubicBezTo>
                    <a:pt x="15892" y="21556"/>
                    <a:pt x="15907" y="21558"/>
                    <a:pt x="15951" y="21566"/>
                  </a:cubicBezTo>
                  <a:cubicBezTo>
                    <a:pt x="15955" y="21567"/>
                    <a:pt x="15955" y="21567"/>
                    <a:pt x="15960" y="21568"/>
                  </a:cubicBezTo>
                  <a:cubicBezTo>
                    <a:pt x="16029" y="21580"/>
                    <a:pt x="16081" y="21585"/>
                    <a:pt x="16132" y="21585"/>
                  </a:cubicBezTo>
                  <a:cubicBezTo>
                    <a:pt x="16158" y="21585"/>
                    <a:pt x="16193" y="21583"/>
                    <a:pt x="16239" y="21578"/>
                  </a:cubicBezTo>
                  <a:lnTo>
                    <a:pt x="16256" y="21576"/>
                  </a:lnTo>
                  <a:lnTo>
                    <a:pt x="16252" y="21558"/>
                  </a:lnTo>
                  <a:cubicBezTo>
                    <a:pt x="16249" y="21538"/>
                    <a:pt x="16247" y="21511"/>
                    <a:pt x="16245" y="21441"/>
                  </a:cubicBezTo>
                  <a:cubicBezTo>
                    <a:pt x="16242" y="21348"/>
                    <a:pt x="16242" y="21206"/>
                    <a:pt x="16245" y="21065"/>
                  </a:cubicBezTo>
                  <a:cubicBezTo>
                    <a:pt x="16245" y="21056"/>
                    <a:pt x="16244" y="21057"/>
                    <a:pt x="16245" y="21049"/>
                  </a:cubicBezTo>
                  <a:cubicBezTo>
                    <a:pt x="16245" y="21039"/>
                    <a:pt x="16244" y="21039"/>
                    <a:pt x="16245" y="21030"/>
                  </a:cubicBezTo>
                  <a:cubicBezTo>
                    <a:pt x="16245" y="21030"/>
                    <a:pt x="16248" y="20928"/>
                    <a:pt x="16250" y="20849"/>
                  </a:cubicBezTo>
                  <a:cubicBezTo>
                    <a:pt x="16251" y="20824"/>
                    <a:pt x="16252" y="20748"/>
                    <a:pt x="16252" y="20747"/>
                  </a:cubicBezTo>
                  <a:cubicBezTo>
                    <a:pt x="16253" y="20711"/>
                    <a:pt x="16256" y="20685"/>
                    <a:pt x="16256" y="20660"/>
                  </a:cubicBezTo>
                  <a:cubicBezTo>
                    <a:pt x="16257" y="20643"/>
                    <a:pt x="16256" y="20626"/>
                    <a:pt x="16256" y="20610"/>
                  </a:cubicBezTo>
                  <a:cubicBezTo>
                    <a:pt x="16257" y="20576"/>
                    <a:pt x="16258" y="20541"/>
                    <a:pt x="16258" y="20485"/>
                  </a:cubicBezTo>
                  <a:cubicBezTo>
                    <a:pt x="16258" y="20468"/>
                    <a:pt x="16258" y="20403"/>
                    <a:pt x="16258" y="20396"/>
                  </a:cubicBezTo>
                  <a:cubicBezTo>
                    <a:pt x="16258" y="20383"/>
                    <a:pt x="16258" y="20375"/>
                    <a:pt x="16258" y="20363"/>
                  </a:cubicBezTo>
                  <a:cubicBezTo>
                    <a:pt x="16258" y="20350"/>
                    <a:pt x="16258" y="20345"/>
                    <a:pt x="16258" y="20332"/>
                  </a:cubicBezTo>
                  <a:cubicBezTo>
                    <a:pt x="16259" y="20284"/>
                    <a:pt x="16258" y="20244"/>
                    <a:pt x="16258" y="20182"/>
                  </a:cubicBezTo>
                  <a:cubicBezTo>
                    <a:pt x="16258" y="20134"/>
                    <a:pt x="16260" y="20108"/>
                    <a:pt x="16260" y="20080"/>
                  </a:cubicBezTo>
                  <a:cubicBezTo>
                    <a:pt x="16260" y="20076"/>
                    <a:pt x="16260" y="20074"/>
                    <a:pt x="16260" y="20070"/>
                  </a:cubicBezTo>
                  <a:cubicBezTo>
                    <a:pt x="16263" y="19926"/>
                    <a:pt x="16267" y="19827"/>
                    <a:pt x="16276" y="19708"/>
                  </a:cubicBezTo>
                  <a:cubicBezTo>
                    <a:pt x="16276" y="19698"/>
                    <a:pt x="16277" y="19698"/>
                    <a:pt x="16278" y="19689"/>
                  </a:cubicBezTo>
                  <a:cubicBezTo>
                    <a:pt x="16278" y="19685"/>
                    <a:pt x="16277" y="19685"/>
                    <a:pt x="16278" y="19681"/>
                  </a:cubicBezTo>
                  <a:cubicBezTo>
                    <a:pt x="16279" y="19668"/>
                    <a:pt x="16286" y="19587"/>
                    <a:pt x="16289" y="19544"/>
                  </a:cubicBezTo>
                  <a:cubicBezTo>
                    <a:pt x="16291" y="19524"/>
                    <a:pt x="16296" y="19465"/>
                    <a:pt x="16297" y="19457"/>
                  </a:cubicBezTo>
                  <a:cubicBezTo>
                    <a:pt x="16299" y="19428"/>
                    <a:pt x="16300" y="19408"/>
                    <a:pt x="16301" y="19388"/>
                  </a:cubicBezTo>
                  <a:cubicBezTo>
                    <a:pt x="16302" y="19381"/>
                    <a:pt x="16302" y="19383"/>
                    <a:pt x="16303" y="19376"/>
                  </a:cubicBezTo>
                  <a:cubicBezTo>
                    <a:pt x="16304" y="19368"/>
                    <a:pt x="16304" y="19359"/>
                    <a:pt x="16305" y="19351"/>
                  </a:cubicBezTo>
                  <a:cubicBezTo>
                    <a:pt x="16305" y="19343"/>
                    <a:pt x="16306" y="19336"/>
                    <a:pt x="16307" y="19328"/>
                  </a:cubicBezTo>
                  <a:cubicBezTo>
                    <a:pt x="16307" y="19325"/>
                    <a:pt x="16311" y="19242"/>
                    <a:pt x="16313" y="19205"/>
                  </a:cubicBezTo>
                  <a:cubicBezTo>
                    <a:pt x="16315" y="19173"/>
                    <a:pt x="16317" y="19147"/>
                    <a:pt x="16319" y="19120"/>
                  </a:cubicBezTo>
                  <a:cubicBezTo>
                    <a:pt x="16319" y="19110"/>
                    <a:pt x="16320" y="19099"/>
                    <a:pt x="16321" y="19087"/>
                  </a:cubicBezTo>
                  <a:cubicBezTo>
                    <a:pt x="16322" y="19072"/>
                    <a:pt x="16321" y="19072"/>
                    <a:pt x="16322" y="19058"/>
                  </a:cubicBezTo>
                  <a:cubicBezTo>
                    <a:pt x="16323" y="19047"/>
                    <a:pt x="16324" y="19048"/>
                    <a:pt x="16324" y="19037"/>
                  </a:cubicBezTo>
                  <a:cubicBezTo>
                    <a:pt x="16332" y="18922"/>
                    <a:pt x="16342" y="18810"/>
                    <a:pt x="16356" y="18690"/>
                  </a:cubicBezTo>
                  <a:cubicBezTo>
                    <a:pt x="16371" y="18552"/>
                    <a:pt x="16387" y="18431"/>
                    <a:pt x="16404" y="18328"/>
                  </a:cubicBezTo>
                  <a:cubicBezTo>
                    <a:pt x="16424" y="18208"/>
                    <a:pt x="16445" y="18123"/>
                    <a:pt x="16474" y="18048"/>
                  </a:cubicBezTo>
                  <a:cubicBezTo>
                    <a:pt x="16502" y="17976"/>
                    <a:pt x="16538" y="17907"/>
                    <a:pt x="16585" y="17831"/>
                  </a:cubicBezTo>
                  <a:cubicBezTo>
                    <a:pt x="16587" y="17829"/>
                    <a:pt x="16588" y="17827"/>
                    <a:pt x="16591" y="17823"/>
                  </a:cubicBezTo>
                  <a:cubicBezTo>
                    <a:pt x="16592" y="17822"/>
                    <a:pt x="16592" y="17820"/>
                    <a:pt x="16593" y="17819"/>
                  </a:cubicBezTo>
                  <a:cubicBezTo>
                    <a:pt x="16599" y="17811"/>
                    <a:pt x="16602" y="17808"/>
                    <a:pt x="16605" y="17804"/>
                  </a:cubicBezTo>
                  <a:lnTo>
                    <a:pt x="16613" y="17790"/>
                  </a:lnTo>
                  <a:lnTo>
                    <a:pt x="16599" y="17779"/>
                  </a:lnTo>
                  <a:lnTo>
                    <a:pt x="16574" y="17763"/>
                  </a:lnTo>
                  <a:lnTo>
                    <a:pt x="16566" y="17759"/>
                  </a:lnTo>
                  <a:lnTo>
                    <a:pt x="16560" y="17761"/>
                  </a:lnTo>
                  <a:cubicBezTo>
                    <a:pt x="16561" y="17755"/>
                    <a:pt x="16571" y="17726"/>
                    <a:pt x="16591" y="17680"/>
                  </a:cubicBezTo>
                  <a:cubicBezTo>
                    <a:pt x="16621" y="17612"/>
                    <a:pt x="16656" y="17546"/>
                    <a:pt x="16700" y="17470"/>
                  </a:cubicBezTo>
                  <a:cubicBezTo>
                    <a:pt x="16748" y="17386"/>
                    <a:pt x="16808" y="17294"/>
                    <a:pt x="16877" y="17198"/>
                  </a:cubicBezTo>
                  <a:cubicBezTo>
                    <a:pt x="16941" y="17110"/>
                    <a:pt x="17013" y="17016"/>
                    <a:pt x="17101" y="16907"/>
                  </a:cubicBezTo>
                  <a:cubicBezTo>
                    <a:pt x="17103" y="16905"/>
                    <a:pt x="17195" y="16793"/>
                    <a:pt x="17234" y="16744"/>
                  </a:cubicBezTo>
                  <a:cubicBezTo>
                    <a:pt x="17288" y="16677"/>
                    <a:pt x="17328" y="16628"/>
                    <a:pt x="17349" y="16601"/>
                  </a:cubicBezTo>
                  <a:cubicBezTo>
                    <a:pt x="17367" y="16579"/>
                    <a:pt x="17439" y="16485"/>
                    <a:pt x="17436" y="16489"/>
                  </a:cubicBezTo>
                  <a:cubicBezTo>
                    <a:pt x="17440" y="16485"/>
                    <a:pt x="17441" y="16484"/>
                    <a:pt x="17444" y="16481"/>
                  </a:cubicBezTo>
                  <a:cubicBezTo>
                    <a:pt x="17448" y="16477"/>
                    <a:pt x="17450" y="16473"/>
                    <a:pt x="17454" y="16468"/>
                  </a:cubicBezTo>
                  <a:cubicBezTo>
                    <a:pt x="17460" y="16460"/>
                    <a:pt x="17473" y="16445"/>
                    <a:pt x="17493" y="16420"/>
                  </a:cubicBezTo>
                  <a:cubicBezTo>
                    <a:pt x="17521" y="16384"/>
                    <a:pt x="17531" y="16370"/>
                    <a:pt x="17534" y="16366"/>
                  </a:cubicBezTo>
                  <a:cubicBezTo>
                    <a:pt x="17541" y="16357"/>
                    <a:pt x="17596" y="16286"/>
                    <a:pt x="17610" y="16269"/>
                  </a:cubicBezTo>
                  <a:cubicBezTo>
                    <a:pt x="17617" y="16259"/>
                    <a:pt x="17631" y="16241"/>
                    <a:pt x="17658" y="16206"/>
                  </a:cubicBezTo>
                  <a:cubicBezTo>
                    <a:pt x="17695" y="16160"/>
                    <a:pt x="17703" y="16150"/>
                    <a:pt x="17709" y="16142"/>
                  </a:cubicBezTo>
                  <a:cubicBezTo>
                    <a:pt x="17713" y="16137"/>
                    <a:pt x="17736" y="16108"/>
                    <a:pt x="17742" y="16100"/>
                  </a:cubicBezTo>
                  <a:cubicBezTo>
                    <a:pt x="17743" y="16099"/>
                    <a:pt x="17796" y="16032"/>
                    <a:pt x="17810" y="16013"/>
                  </a:cubicBezTo>
                  <a:cubicBezTo>
                    <a:pt x="17822" y="15998"/>
                    <a:pt x="17832" y="15985"/>
                    <a:pt x="17841" y="15971"/>
                  </a:cubicBezTo>
                  <a:cubicBezTo>
                    <a:pt x="17910" y="15877"/>
                    <a:pt x="17993" y="15752"/>
                    <a:pt x="18073" y="15624"/>
                  </a:cubicBezTo>
                  <a:cubicBezTo>
                    <a:pt x="18126" y="15539"/>
                    <a:pt x="18151" y="15498"/>
                    <a:pt x="18229" y="15360"/>
                  </a:cubicBezTo>
                  <a:cubicBezTo>
                    <a:pt x="18298" y="15239"/>
                    <a:pt x="18326" y="15190"/>
                    <a:pt x="18371" y="15115"/>
                  </a:cubicBezTo>
                  <a:cubicBezTo>
                    <a:pt x="18485" y="14925"/>
                    <a:pt x="18502" y="14895"/>
                    <a:pt x="18552" y="14801"/>
                  </a:cubicBezTo>
                  <a:cubicBezTo>
                    <a:pt x="18564" y="14780"/>
                    <a:pt x="18571" y="14765"/>
                    <a:pt x="18579" y="14749"/>
                  </a:cubicBezTo>
                  <a:cubicBezTo>
                    <a:pt x="18644" y="14624"/>
                    <a:pt x="18707" y="14484"/>
                    <a:pt x="18790" y="14290"/>
                  </a:cubicBezTo>
                  <a:cubicBezTo>
                    <a:pt x="18793" y="14283"/>
                    <a:pt x="18798" y="14270"/>
                    <a:pt x="18807" y="14248"/>
                  </a:cubicBezTo>
                  <a:cubicBezTo>
                    <a:pt x="18820" y="14218"/>
                    <a:pt x="18822" y="14217"/>
                    <a:pt x="18836" y="14182"/>
                  </a:cubicBezTo>
                  <a:cubicBezTo>
                    <a:pt x="18860" y="14126"/>
                    <a:pt x="18873" y="14094"/>
                    <a:pt x="18879" y="14078"/>
                  </a:cubicBezTo>
                  <a:cubicBezTo>
                    <a:pt x="18941" y="13935"/>
                    <a:pt x="18941" y="13937"/>
                    <a:pt x="18959" y="13897"/>
                  </a:cubicBezTo>
                  <a:cubicBezTo>
                    <a:pt x="18964" y="13887"/>
                    <a:pt x="18970" y="13876"/>
                    <a:pt x="18975" y="13866"/>
                  </a:cubicBezTo>
                  <a:cubicBezTo>
                    <a:pt x="18977" y="13861"/>
                    <a:pt x="18980" y="13855"/>
                    <a:pt x="18983" y="13849"/>
                  </a:cubicBezTo>
                  <a:cubicBezTo>
                    <a:pt x="18991" y="13832"/>
                    <a:pt x="19001" y="13812"/>
                    <a:pt x="19016" y="13785"/>
                  </a:cubicBezTo>
                  <a:cubicBezTo>
                    <a:pt x="19020" y="13777"/>
                    <a:pt x="19025" y="13767"/>
                    <a:pt x="19035" y="13748"/>
                  </a:cubicBezTo>
                  <a:cubicBezTo>
                    <a:pt x="19044" y="13731"/>
                    <a:pt x="19051" y="13718"/>
                    <a:pt x="19058" y="13704"/>
                  </a:cubicBezTo>
                  <a:cubicBezTo>
                    <a:pt x="19074" y="13675"/>
                    <a:pt x="19079" y="13665"/>
                    <a:pt x="19097" y="13629"/>
                  </a:cubicBezTo>
                  <a:cubicBezTo>
                    <a:pt x="19102" y="13621"/>
                    <a:pt x="19101" y="13620"/>
                    <a:pt x="19105" y="13613"/>
                  </a:cubicBezTo>
                  <a:cubicBezTo>
                    <a:pt x="19154" y="13516"/>
                    <a:pt x="19204" y="13405"/>
                    <a:pt x="19255" y="13286"/>
                  </a:cubicBezTo>
                  <a:cubicBezTo>
                    <a:pt x="19283" y="13222"/>
                    <a:pt x="19304" y="13171"/>
                    <a:pt x="19356" y="13039"/>
                  </a:cubicBezTo>
                  <a:cubicBezTo>
                    <a:pt x="19366" y="13015"/>
                    <a:pt x="19375" y="12995"/>
                    <a:pt x="19384" y="12975"/>
                  </a:cubicBezTo>
                  <a:cubicBezTo>
                    <a:pt x="19386" y="12968"/>
                    <a:pt x="19400" y="12937"/>
                    <a:pt x="19403" y="12929"/>
                  </a:cubicBezTo>
                  <a:cubicBezTo>
                    <a:pt x="19404" y="12926"/>
                    <a:pt x="19404" y="12926"/>
                    <a:pt x="19405" y="12923"/>
                  </a:cubicBezTo>
                  <a:cubicBezTo>
                    <a:pt x="19407" y="12918"/>
                    <a:pt x="19407" y="12917"/>
                    <a:pt x="19409" y="12912"/>
                  </a:cubicBezTo>
                  <a:cubicBezTo>
                    <a:pt x="19470" y="12764"/>
                    <a:pt x="19515" y="12655"/>
                    <a:pt x="19561" y="12553"/>
                  </a:cubicBezTo>
                  <a:cubicBezTo>
                    <a:pt x="19569" y="12534"/>
                    <a:pt x="19587" y="12499"/>
                    <a:pt x="19610" y="12449"/>
                  </a:cubicBezTo>
                  <a:cubicBezTo>
                    <a:pt x="19626" y="12412"/>
                    <a:pt x="19662" y="12329"/>
                    <a:pt x="19662" y="12328"/>
                  </a:cubicBezTo>
                  <a:cubicBezTo>
                    <a:pt x="19679" y="12291"/>
                    <a:pt x="19694" y="12257"/>
                    <a:pt x="19711" y="12218"/>
                  </a:cubicBezTo>
                  <a:cubicBezTo>
                    <a:pt x="19709" y="12223"/>
                    <a:pt x="19738" y="12160"/>
                    <a:pt x="19746" y="12141"/>
                  </a:cubicBezTo>
                  <a:cubicBezTo>
                    <a:pt x="19760" y="12110"/>
                    <a:pt x="19770" y="12080"/>
                    <a:pt x="19783" y="12050"/>
                  </a:cubicBezTo>
                  <a:cubicBezTo>
                    <a:pt x="19795" y="12019"/>
                    <a:pt x="19812" y="11984"/>
                    <a:pt x="19822" y="11960"/>
                  </a:cubicBezTo>
                  <a:cubicBezTo>
                    <a:pt x="19839" y="11920"/>
                    <a:pt x="19849" y="11889"/>
                    <a:pt x="19855" y="11875"/>
                  </a:cubicBezTo>
                  <a:cubicBezTo>
                    <a:pt x="19861" y="11861"/>
                    <a:pt x="19873" y="11834"/>
                    <a:pt x="19892" y="11790"/>
                  </a:cubicBezTo>
                  <a:cubicBezTo>
                    <a:pt x="19917" y="11730"/>
                    <a:pt x="19925" y="11707"/>
                    <a:pt x="19929" y="11698"/>
                  </a:cubicBezTo>
                  <a:cubicBezTo>
                    <a:pt x="19955" y="11636"/>
                    <a:pt x="19976" y="11583"/>
                    <a:pt x="20003" y="11516"/>
                  </a:cubicBezTo>
                  <a:cubicBezTo>
                    <a:pt x="20006" y="11508"/>
                    <a:pt x="20008" y="11509"/>
                    <a:pt x="20011" y="11501"/>
                  </a:cubicBezTo>
                  <a:cubicBezTo>
                    <a:pt x="20011" y="11500"/>
                    <a:pt x="20011" y="11500"/>
                    <a:pt x="20011" y="11499"/>
                  </a:cubicBezTo>
                  <a:cubicBezTo>
                    <a:pt x="20015" y="11488"/>
                    <a:pt x="20016" y="11483"/>
                    <a:pt x="20019" y="11476"/>
                  </a:cubicBezTo>
                  <a:cubicBezTo>
                    <a:pt x="20058" y="11375"/>
                    <a:pt x="20072" y="11338"/>
                    <a:pt x="20135" y="11166"/>
                  </a:cubicBezTo>
                  <a:cubicBezTo>
                    <a:pt x="20179" y="11048"/>
                    <a:pt x="20191" y="11017"/>
                    <a:pt x="20209" y="10969"/>
                  </a:cubicBezTo>
                  <a:cubicBezTo>
                    <a:pt x="20212" y="10961"/>
                    <a:pt x="20212" y="10961"/>
                    <a:pt x="20215" y="10952"/>
                  </a:cubicBezTo>
                  <a:cubicBezTo>
                    <a:pt x="20225" y="10927"/>
                    <a:pt x="20234" y="10903"/>
                    <a:pt x="20244" y="10878"/>
                  </a:cubicBezTo>
                  <a:cubicBezTo>
                    <a:pt x="20249" y="10866"/>
                    <a:pt x="20259" y="10843"/>
                    <a:pt x="20279" y="10792"/>
                  </a:cubicBezTo>
                  <a:cubicBezTo>
                    <a:pt x="20302" y="10735"/>
                    <a:pt x="20308" y="10719"/>
                    <a:pt x="20313" y="10707"/>
                  </a:cubicBezTo>
                  <a:cubicBezTo>
                    <a:pt x="20325" y="10675"/>
                    <a:pt x="20338" y="10644"/>
                    <a:pt x="20352" y="10607"/>
                  </a:cubicBezTo>
                  <a:cubicBezTo>
                    <a:pt x="20359" y="10589"/>
                    <a:pt x="20381" y="10528"/>
                    <a:pt x="20385" y="10518"/>
                  </a:cubicBezTo>
                  <a:cubicBezTo>
                    <a:pt x="20386" y="10515"/>
                    <a:pt x="20386" y="10514"/>
                    <a:pt x="20387" y="10512"/>
                  </a:cubicBezTo>
                  <a:cubicBezTo>
                    <a:pt x="20437" y="10378"/>
                    <a:pt x="20489" y="10232"/>
                    <a:pt x="20531" y="10102"/>
                  </a:cubicBezTo>
                  <a:cubicBezTo>
                    <a:pt x="20562" y="10005"/>
                    <a:pt x="20572" y="9970"/>
                    <a:pt x="20630" y="9766"/>
                  </a:cubicBezTo>
                  <a:cubicBezTo>
                    <a:pt x="20633" y="9754"/>
                    <a:pt x="20633" y="9756"/>
                    <a:pt x="20636" y="9745"/>
                  </a:cubicBezTo>
                  <a:cubicBezTo>
                    <a:pt x="20636" y="9744"/>
                    <a:pt x="20636" y="9744"/>
                    <a:pt x="20636" y="9743"/>
                  </a:cubicBezTo>
                  <a:cubicBezTo>
                    <a:pt x="20641" y="9725"/>
                    <a:pt x="20664" y="9647"/>
                    <a:pt x="20671" y="9624"/>
                  </a:cubicBezTo>
                  <a:cubicBezTo>
                    <a:pt x="20679" y="9598"/>
                    <a:pt x="20699" y="9524"/>
                    <a:pt x="20704" y="9508"/>
                  </a:cubicBezTo>
                  <a:cubicBezTo>
                    <a:pt x="20704" y="9507"/>
                    <a:pt x="20704" y="9507"/>
                    <a:pt x="20704" y="9506"/>
                  </a:cubicBezTo>
                  <a:cubicBezTo>
                    <a:pt x="20707" y="9495"/>
                    <a:pt x="20709" y="9494"/>
                    <a:pt x="20712" y="9483"/>
                  </a:cubicBezTo>
                  <a:cubicBezTo>
                    <a:pt x="20712" y="9481"/>
                    <a:pt x="20735" y="9403"/>
                    <a:pt x="20743" y="9375"/>
                  </a:cubicBezTo>
                  <a:cubicBezTo>
                    <a:pt x="20756" y="9329"/>
                    <a:pt x="20765" y="9294"/>
                    <a:pt x="20770" y="9277"/>
                  </a:cubicBezTo>
                  <a:cubicBezTo>
                    <a:pt x="20777" y="9253"/>
                    <a:pt x="20800" y="9179"/>
                    <a:pt x="20801" y="9173"/>
                  </a:cubicBezTo>
                  <a:cubicBezTo>
                    <a:pt x="20804" y="9166"/>
                    <a:pt x="20803" y="9166"/>
                    <a:pt x="20805" y="9159"/>
                  </a:cubicBezTo>
                  <a:cubicBezTo>
                    <a:pt x="20806" y="9158"/>
                    <a:pt x="20805" y="9158"/>
                    <a:pt x="20805" y="9157"/>
                  </a:cubicBezTo>
                  <a:cubicBezTo>
                    <a:pt x="20810" y="9140"/>
                    <a:pt x="20835" y="9062"/>
                    <a:pt x="20838" y="9051"/>
                  </a:cubicBezTo>
                  <a:cubicBezTo>
                    <a:pt x="20858" y="8986"/>
                    <a:pt x="20868" y="8948"/>
                    <a:pt x="20883" y="8897"/>
                  </a:cubicBezTo>
                  <a:cubicBezTo>
                    <a:pt x="20883" y="8896"/>
                    <a:pt x="20883" y="8896"/>
                    <a:pt x="20883" y="8895"/>
                  </a:cubicBezTo>
                  <a:cubicBezTo>
                    <a:pt x="20887" y="8881"/>
                    <a:pt x="20889" y="8880"/>
                    <a:pt x="20893" y="8866"/>
                  </a:cubicBezTo>
                  <a:cubicBezTo>
                    <a:pt x="20925" y="8756"/>
                    <a:pt x="20955" y="8642"/>
                    <a:pt x="20984" y="8521"/>
                  </a:cubicBezTo>
                  <a:cubicBezTo>
                    <a:pt x="21007" y="8429"/>
                    <a:pt x="21013" y="8403"/>
                    <a:pt x="21025" y="8350"/>
                  </a:cubicBezTo>
                  <a:cubicBezTo>
                    <a:pt x="21027" y="8343"/>
                    <a:pt x="21044" y="8270"/>
                    <a:pt x="21051" y="8242"/>
                  </a:cubicBezTo>
                  <a:cubicBezTo>
                    <a:pt x="21053" y="8231"/>
                    <a:pt x="21054" y="8225"/>
                    <a:pt x="21056" y="8215"/>
                  </a:cubicBezTo>
                  <a:cubicBezTo>
                    <a:pt x="21059" y="8206"/>
                    <a:pt x="21060" y="8201"/>
                    <a:pt x="21062" y="8190"/>
                  </a:cubicBezTo>
                  <a:cubicBezTo>
                    <a:pt x="21066" y="8176"/>
                    <a:pt x="21068" y="8165"/>
                    <a:pt x="21072" y="8149"/>
                  </a:cubicBezTo>
                  <a:cubicBezTo>
                    <a:pt x="21072" y="8148"/>
                    <a:pt x="21072" y="8147"/>
                    <a:pt x="21072" y="8147"/>
                  </a:cubicBezTo>
                  <a:cubicBezTo>
                    <a:pt x="21073" y="8142"/>
                    <a:pt x="21073" y="8143"/>
                    <a:pt x="21074" y="8138"/>
                  </a:cubicBezTo>
                  <a:cubicBezTo>
                    <a:pt x="21116" y="7956"/>
                    <a:pt x="21134" y="7880"/>
                    <a:pt x="21158" y="7791"/>
                  </a:cubicBezTo>
                  <a:cubicBezTo>
                    <a:pt x="21169" y="7749"/>
                    <a:pt x="21177" y="7721"/>
                    <a:pt x="21206" y="7617"/>
                  </a:cubicBezTo>
                  <a:cubicBezTo>
                    <a:pt x="21211" y="7600"/>
                    <a:pt x="21241" y="7493"/>
                    <a:pt x="21247" y="7469"/>
                  </a:cubicBezTo>
                  <a:cubicBezTo>
                    <a:pt x="21249" y="7465"/>
                    <a:pt x="21250" y="7463"/>
                    <a:pt x="21251" y="7459"/>
                  </a:cubicBezTo>
                  <a:cubicBezTo>
                    <a:pt x="21253" y="7452"/>
                    <a:pt x="21253" y="7452"/>
                    <a:pt x="21255" y="7444"/>
                  </a:cubicBezTo>
                  <a:cubicBezTo>
                    <a:pt x="21280" y="7351"/>
                    <a:pt x="21301" y="7265"/>
                    <a:pt x="21339" y="7099"/>
                  </a:cubicBezTo>
                  <a:cubicBezTo>
                    <a:pt x="21373" y="6952"/>
                    <a:pt x="21402" y="6821"/>
                    <a:pt x="21428" y="6698"/>
                  </a:cubicBezTo>
                  <a:cubicBezTo>
                    <a:pt x="21467" y="6520"/>
                    <a:pt x="21494" y="6388"/>
                    <a:pt x="21518" y="6264"/>
                  </a:cubicBezTo>
                  <a:cubicBezTo>
                    <a:pt x="21555" y="6068"/>
                    <a:pt x="21574" y="5943"/>
                    <a:pt x="21584" y="5809"/>
                  </a:cubicBezTo>
                  <a:cubicBezTo>
                    <a:pt x="21595" y="5667"/>
                    <a:pt x="21598" y="5500"/>
                    <a:pt x="21592" y="5333"/>
                  </a:cubicBezTo>
                  <a:cubicBezTo>
                    <a:pt x="21587" y="5203"/>
                    <a:pt x="21578" y="5094"/>
                    <a:pt x="21561" y="4973"/>
                  </a:cubicBezTo>
                  <a:cubicBezTo>
                    <a:pt x="21546" y="4867"/>
                    <a:pt x="21526" y="4758"/>
                    <a:pt x="21502" y="4657"/>
                  </a:cubicBezTo>
                  <a:cubicBezTo>
                    <a:pt x="21480" y="4562"/>
                    <a:pt x="21453" y="4474"/>
                    <a:pt x="21426" y="4404"/>
                  </a:cubicBezTo>
                  <a:cubicBezTo>
                    <a:pt x="21424" y="4396"/>
                    <a:pt x="21423" y="4397"/>
                    <a:pt x="21421" y="4389"/>
                  </a:cubicBezTo>
                  <a:cubicBezTo>
                    <a:pt x="21419" y="4384"/>
                    <a:pt x="21419" y="4384"/>
                    <a:pt x="21417" y="4379"/>
                  </a:cubicBezTo>
                  <a:cubicBezTo>
                    <a:pt x="21407" y="4354"/>
                    <a:pt x="21399" y="4332"/>
                    <a:pt x="21389" y="4310"/>
                  </a:cubicBezTo>
                  <a:cubicBezTo>
                    <a:pt x="21389" y="4309"/>
                    <a:pt x="21372" y="4274"/>
                    <a:pt x="21366" y="4262"/>
                  </a:cubicBezTo>
                  <a:cubicBezTo>
                    <a:pt x="21357" y="4243"/>
                    <a:pt x="21350" y="4229"/>
                    <a:pt x="21347" y="4221"/>
                  </a:cubicBezTo>
                  <a:cubicBezTo>
                    <a:pt x="21342" y="4210"/>
                    <a:pt x="21332" y="4187"/>
                    <a:pt x="21306" y="4127"/>
                  </a:cubicBezTo>
                  <a:cubicBezTo>
                    <a:pt x="21282" y="4072"/>
                    <a:pt x="21273" y="4051"/>
                    <a:pt x="21267" y="4038"/>
                  </a:cubicBezTo>
                  <a:cubicBezTo>
                    <a:pt x="21261" y="4024"/>
                    <a:pt x="21237" y="3972"/>
                    <a:pt x="21241" y="3982"/>
                  </a:cubicBezTo>
                  <a:cubicBezTo>
                    <a:pt x="21197" y="3887"/>
                    <a:pt x="21156" y="3817"/>
                    <a:pt x="21101" y="3739"/>
                  </a:cubicBezTo>
                  <a:cubicBezTo>
                    <a:pt x="21033" y="3642"/>
                    <a:pt x="20951" y="3545"/>
                    <a:pt x="20871" y="3471"/>
                  </a:cubicBezTo>
                  <a:cubicBezTo>
                    <a:pt x="20774" y="3379"/>
                    <a:pt x="20683" y="3320"/>
                    <a:pt x="20581" y="3286"/>
                  </a:cubicBezTo>
                  <a:cubicBezTo>
                    <a:pt x="20485" y="3253"/>
                    <a:pt x="20364" y="3238"/>
                    <a:pt x="20219" y="3238"/>
                  </a:cubicBezTo>
                  <a:cubicBezTo>
                    <a:pt x="20108" y="3238"/>
                    <a:pt x="20009" y="3247"/>
                    <a:pt x="19892" y="3267"/>
                  </a:cubicBezTo>
                  <a:cubicBezTo>
                    <a:pt x="19758" y="3290"/>
                    <a:pt x="19650" y="3321"/>
                    <a:pt x="19561" y="3358"/>
                  </a:cubicBezTo>
                  <a:cubicBezTo>
                    <a:pt x="19460" y="3402"/>
                    <a:pt x="19373" y="3459"/>
                    <a:pt x="19296" y="3539"/>
                  </a:cubicBezTo>
                  <a:cubicBezTo>
                    <a:pt x="19224" y="3614"/>
                    <a:pt x="19159" y="3709"/>
                    <a:pt x="19101" y="3820"/>
                  </a:cubicBezTo>
                  <a:cubicBezTo>
                    <a:pt x="19048" y="3922"/>
                    <a:pt x="19005" y="4030"/>
                    <a:pt x="18969" y="4154"/>
                  </a:cubicBezTo>
                  <a:cubicBezTo>
                    <a:pt x="18935" y="4269"/>
                    <a:pt x="18905" y="4401"/>
                    <a:pt x="18877" y="4547"/>
                  </a:cubicBezTo>
                  <a:cubicBezTo>
                    <a:pt x="18876" y="4555"/>
                    <a:pt x="18875" y="4563"/>
                    <a:pt x="18873" y="4570"/>
                  </a:cubicBezTo>
                  <a:cubicBezTo>
                    <a:pt x="18867" y="4607"/>
                    <a:pt x="18861" y="4645"/>
                    <a:pt x="18854" y="4686"/>
                  </a:cubicBezTo>
                  <a:cubicBezTo>
                    <a:pt x="18844" y="4749"/>
                    <a:pt x="18836" y="4799"/>
                    <a:pt x="18815" y="4944"/>
                  </a:cubicBezTo>
                  <a:cubicBezTo>
                    <a:pt x="18815" y="4946"/>
                    <a:pt x="18815" y="4946"/>
                    <a:pt x="18815" y="4948"/>
                  </a:cubicBezTo>
                  <a:cubicBezTo>
                    <a:pt x="18814" y="4955"/>
                    <a:pt x="18814" y="4956"/>
                    <a:pt x="18813" y="4965"/>
                  </a:cubicBezTo>
                  <a:cubicBezTo>
                    <a:pt x="18810" y="4987"/>
                    <a:pt x="18809" y="4986"/>
                    <a:pt x="18805" y="5015"/>
                  </a:cubicBezTo>
                  <a:cubicBezTo>
                    <a:pt x="18798" y="5064"/>
                    <a:pt x="18792" y="5102"/>
                    <a:pt x="18790" y="5119"/>
                  </a:cubicBezTo>
                  <a:cubicBezTo>
                    <a:pt x="18778" y="5198"/>
                    <a:pt x="18776" y="5220"/>
                    <a:pt x="18770" y="5254"/>
                  </a:cubicBezTo>
                  <a:cubicBezTo>
                    <a:pt x="18769" y="5265"/>
                    <a:pt x="18766" y="5275"/>
                    <a:pt x="18764" y="5285"/>
                  </a:cubicBezTo>
                  <a:cubicBezTo>
                    <a:pt x="18745" y="5404"/>
                    <a:pt x="18723" y="5506"/>
                    <a:pt x="18696" y="5613"/>
                  </a:cubicBezTo>
                  <a:cubicBezTo>
                    <a:pt x="18695" y="5618"/>
                    <a:pt x="18694" y="5623"/>
                    <a:pt x="18692" y="5630"/>
                  </a:cubicBezTo>
                  <a:cubicBezTo>
                    <a:pt x="18688" y="5648"/>
                    <a:pt x="18687" y="5653"/>
                    <a:pt x="18685" y="5661"/>
                  </a:cubicBezTo>
                  <a:cubicBezTo>
                    <a:pt x="18674" y="5700"/>
                    <a:pt x="18664" y="5737"/>
                    <a:pt x="18651" y="5780"/>
                  </a:cubicBezTo>
                  <a:cubicBezTo>
                    <a:pt x="18650" y="5784"/>
                    <a:pt x="18630" y="5854"/>
                    <a:pt x="18628" y="5861"/>
                  </a:cubicBezTo>
                  <a:cubicBezTo>
                    <a:pt x="18617" y="5899"/>
                    <a:pt x="18608" y="5925"/>
                    <a:pt x="18605" y="5938"/>
                  </a:cubicBezTo>
                  <a:cubicBezTo>
                    <a:pt x="18603" y="5945"/>
                    <a:pt x="18603" y="5945"/>
                    <a:pt x="18601" y="5952"/>
                  </a:cubicBezTo>
                  <a:cubicBezTo>
                    <a:pt x="18599" y="5959"/>
                    <a:pt x="18588" y="5999"/>
                    <a:pt x="18583" y="6014"/>
                  </a:cubicBezTo>
                  <a:cubicBezTo>
                    <a:pt x="18583" y="6016"/>
                    <a:pt x="18583" y="6017"/>
                    <a:pt x="18583" y="6019"/>
                  </a:cubicBezTo>
                  <a:cubicBezTo>
                    <a:pt x="18561" y="6100"/>
                    <a:pt x="18548" y="6138"/>
                    <a:pt x="18515" y="6237"/>
                  </a:cubicBezTo>
                  <a:cubicBezTo>
                    <a:pt x="18493" y="6303"/>
                    <a:pt x="18472" y="6369"/>
                    <a:pt x="18443" y="6449"/>
                  </a:cubicBezTo>
                  <a:cubicBezTo>
                    <a:pt x="18438" y="6462"/>
                    <a:pt x="18439" y="6457"/>
                    <a:pt x="18396" y="6574"/>
                  </a:cubicBezTo>
                  <a:cubicBezTo>
                    <a:pt x="18373" y="6637"/>
                    <a:pt x="18360" y="6673"/>
                    <a:pt x="18354" y="6692"/>
                  </a:cubicBezTo>
                  <a:cubicBezTo>
                    <a:pt x="18297" y="6847"/>
                    <a:pt x="18237" y="7014"/>
                    <a:pt x="18182" y="7178"/>
                  </a:cubicBezTo>
                  <a:cubicBezTo>
                    <a:pt x="18173" y="7205"/>
                    <a:pt x="18167" y="7230"/>
                    <a:pt x="18159" y="7255"/>
                  </a:cubicBezTo>
                  <a:cubicBezTo>
                    <a:pt x="18157" y="7259"/>
                    <a:pt x="18156" y="7259"/>
                    <a:pt x="18155" y="7263"/>
                  </a:cubicBezTo>
                  <a:cubicBezTo>
                    <a:pt x="18146" y="7292"/>
                    <a:pt x="18137" y="7322"/>
                    <a:pt x="18124" y="7363"/>
                  </a:cubicBezTo>
                  <a:cubicBezTo>
                    <a:pt x="18117" y="7385"/>
                    <a:pt x="18085" y="7478"/>
                    <a:pt x="18079" y="7498"/>
                  </a:cubicBezTo>
                  <a:cubicBezTo>
                    <a:pt x="18078" y="7499"/>
                    <a:pt x="18078" y="7500"/>
                    <a:pt x="18077" y="7502"/>
                  </a:cubicBezTo>
                  <a:cubicBezTo>
                    <a:pt x="18073" y="7516"/>
                    <a:pt x="18061" y="7552"/>
                    <a:pt x="18061" y="7552"/>
                  </a:cubicBezTo>
                  <a:cubicBezTo>
                    <a:pt x="18061" y="7555"/>
                    <a:pt x="18060" y="7554"/>
                    <a:pt x="18059" y="7557"/>
                  </a:cubicBezTo>
                  <a:cubicBezTo>
                    <a:pt x="18004" y="7730"/>
                    <a:pt x="17972" y="7832"/>
                    <a:pt x="17929" y="7949"/>
                  </a:cubicBezTo>
                  <a:cubicBezTo>
                    <a:pt x="17880" y="8084"/>
                    <a:pt x="17816" y="8249"/>
                    <a:pt x="17748" y="8415"/>
                  </a:cubicBezTo>
                  <a:cubicBezTo>
                    <a:pt x="17738" y="8438"/>
                    <a:pt x="17720" y="8480"/>
                    <a:pt x="17695" y="8540"/>
                  </a:cubicBezTo>
                  <a:cubicBezTo>
                    <a:pt x="17695" y="8540"/>
                    <a:pt x="17694" y="8541"/>
                    <a:pt x="17693" y="8542"/>
                  </a:cubicBezTo>
                  <a:cubicBezTo>
                    <a:pt x="17678" y="8578"/>
                    <a:pt x="17636" y="8682"/>
                    <a:pt x="17635" y="8685"/>
                  </a:cubicBezTo>
                  <a:cubicBezTo>
                    <a:pt x="17625" y="8709"/>
                    <a:pt x="17615" y="8733"/>
                    <a:pt x="17604" y="8762"/>
                  </a:cubicBezTo>
                  <a:cubicBezTo>
                    <a:pt x="17600" y="8772"/>
                    <a:pt x="17582" y="8820"/>
                    <a:pt x="17577" y="8833"/>
                  </a:cubicBezTo>
                  <a:cubicBezTo>
                    <a:pt x="17576" y="8835"/>
                    <a:pt x="17576" y="8834"/>
                    <a:pt x="17575" y="8837"/>
                  </a:cubicBezTo>
                  <a:cubicBezTo>
                    <a:pt x="17570" y="8849"/>
                    <a:pt x="17564" y="8863"/>
                    <a:pt x="17557" y="8882"/>
                  </a:cubicBezTo>
                  <a:cubicBezTo>
                    <a:pt x="17548" y="8907"/>
                    <a:pt x="17543" y="8919"/>
                    <a:pt x="17538" y="8932"/>
                  </a:cubicBezTo>
                  <a:cubicBezTo>
                    <a:pt x="17537" y="8935"/>
                    <a:pt x="17527" y="8955"/>
                    <a:pt x="17503" y="9018"/>
                  </a:cubicBezTo>
                  <a:cubicBezTo>
                    <a:pt x="17487" y="9057"/>
                    <a:pt x="17478" y="9083"/>
                    <a:pt x="17473" y="9097"/>
                  </a:cubicBezTo>
                  <a:cubicBezTo>
                    <a:pt x="17450" y="9157"/>
                    <a:pt x="17430" y="9206"/>
                    <a:pt x="17413" y="9246"/>
                  </a:cubicBezTo>
                  <a:cubicBezTo>
                    <a:pt x="17374" y="9339"/>
                    <a:pt x="17340" y="9404"/>
                    <a:pt x="17283" y="9508"/>
                  </a:cubicBezTo>
                  <a:cubicBezTo>
                    <a:pt x="17279" y="9514"/>
                    <a:pt x="17251" y="9567"/>
                    <a:pt x="17242" y="9583"/>
                  </a:cubicBezTo>
                  <a:cubicBezTo>
                    <a:pt x="17227" y="9609"/>
                    <a:pt x="17164" y="9719"/>
                    <a:pt x="17158" y="9730"/>
                  </a:cubicBezTo>
                  <a:cubicBezTo>
                    <a:pt x="17156" y="9733"/>
                    <a:pt x="17157" y="9734"/>
                    <a:pt x="17154" y="9739"/>
                  </a:cubicBezTo>
                  <a:cubicBezTo>
                    <a:pt x="17147" y="9751"/>
                    <a:pt x="17145" y="9751"/>
                    <a:pt x="17135" y="9770"/>
                  </a:cubicBezTo>
                  <a:cubicBezTo>
                    <a:pt x="17109" y="9814"/>
                    <a:pt x="17097" y="9838"/>
                    <a:pt x="17080" y="9868"/>
                  </a:cubicBezTo>
                  <a:cubicBezTo>
                    <a:pt x="17049" y="9922"/>
                    <a:pt x="17025" y="9963"/>
                    <a:pt x="17012" y="9986"/>
                  </a:cubicBezTo>
                  <a:cubicBezTo>
                    <a:pt x="16990" y="10024"/>
                    <a:pt x="16990" y="10024"/>
                    <a:pt x="16969" y="10061"/>
                  </a:cubicBezTo>
                  <a:cubicBezTo>
                    <a:pt x="16963" y="10072"/>
                    <a:pt x="16930" y="10127"/>
                    <a:pt x="16922" y="10142"/>
                  </a:cubicBezTo>
                  <a:cubicBezTo>
                    <a:pt x="16919" y="10148"/>
                    <a:pt x="16917" y="10153"/>
                    <a:pt x="16913" y="10161"/>
                  </a:cubicBezTo>
                  <a:cubicBezTo>
                    <a:pt x="16911" y="10164"/>
                    <a:pt x="16906" y="10172"/>
                    <a:pt x="16901" y="10181"/>
                  </a:cubicBezTo>
                  <a:cubicBezTo>
                    <a:pt x="16898" y="10187"/>
                    <a:pt x="16896" y="10191"/>
                    <a:pt x="16893" y="10196"/>
                  </a:cubicBezTo>
                  <a:cubicBezTo>
                    <a:pt x="16874" y="10230"/>
                    <a:pt x="16857" y="10262"/>
                    <a:pt x="16835" y="10304"/>
                  </a:cubicBezTo>
                  <a:cubicBezTo>
                    <a:pt x="16806" y="10358"/>
                    <a:pt x="16773" y="10427"/>
                    <a:pt x="16743" y="10489"/>
                  </a:cubicBezTo>
                  <a:lnTo>
                    <a:pt x="16733" y="10481"/>
                  </a:lnTo>
                  <a:lnTo>
                    <a:pt x="16698" y="10454"/>
                  </a:lnTo>
                  <a:lnTo>
                    <a:pt x="16681" y="10439"/>
                  </a:lnTo>
                  <a:lnTo>
                    <a:pt x="16675" y="10460"/>
                  </a:lnTo>
                  <a:cubicBezTo>
                    <a:pt x="16674" y="10464"/>
                    <a:pt x="16673" y="10465"/>
                    <a:pt x="16669" y="10479"/>
                  </a:cubicBezTo>
                  <a:cubicBezTo>
                    <a:pt x="16669" y="10479"/>
                    <a:pt x="16667" y="10478"/>
                    <a:pt x="16667" y="10479"/>
                  </a:cubicBezTo>
                  <a:cubicBezTo>
                    <a:pt x="16665" y="10485"/>
                    <a:pt x="16663" y="10490"/>
                    <a:pt x="16663" y="10491"/>
                  </a:cubicBezTo>
                  <a:cubicBezTo>
                    <a:pt x="16664" y="10479"/>
                    <a:pt x="16664" y="10479"/>
                    <a:pt x="16665" y="10474"/>
                  </a:cubicBezTo>
                  <a:cubicBezTo>
                    <a:pt x="16666" y="10470"/>
                    <a:pt x="16673" y="10438"/>
                    <a:pt x="16677" y="10416"/>
                  </a:cubicBezTo>
                  <a:cubicBezTo>
                    <a:pt x="16697" y="10309"/>
                    <a:pt x="16708" y="10250"/>
                    <a:pt x="16726" y="10167"/>
                  </a:cubicBezTo>
                  <a:cubicBezTo>
                    <a:pt x="16730" y="10147"/>
                    <a:pt x="16740" y="10101"/>
                    <a:pt x="16753" y="10038"/>
                  </a:cubicBezTo>
                  <a:cubicBezTo>
                    <a:pt x="16761" y="10001"/>
                    <a:pt x="16760" y="10000"/>
                    <a:pt x="16766" y="9971"/>
                  </a:cubicBezTo>
                  <a:cubicBezTo>
                    <a:pt x="16769" y="9959"/>
                    <a:pt x="16769" y="9959"/>
                    <a:pt x="16770" y="9951"/>
                  </a:cubicBezTo>
                  <a:cubicBezTo>
                    <a:pt x="16771" y="9947"/>
                    <a:pt x="16772" y="9946"/>
                    <a:pt x="16772" y="9944"/>
                  </a:cubicBezTo>
                  <a:cubicBezTo>
                    <a:pt x="16774" y="9937"/>
                    <a:pt x="16773" y="9933"/>
                    <a:pt x="16774" y="9926"/>
                  </a:cubicBezTo>
                  <a:cubicBezTo>
                    <a:pt x="16775" y="9919"/>
                    <a:pt x="16777" y="9916"/>
                    <a:pt x="16778" y="9909"/>
                  </a:cubicBezTo>
                  <a:cubicBezTo>
                    <a:pt x="16781" y="9897"/>
                    <a:pt x="16790" y="9854"/>
                    <a:pt x="16792" y="9845"/>
                  </a:cubicBezTo>
                  <a:cubicBezTo>
                    <a:pt x="16797" y="9821"/>
                    <a:pt x="16800" y="9803"/>
                    <a:pt x="16803" y="9786"/>
                  </a:cubicBezTo>
                  <a:cubicBezTo>
                    <a:pt x="16830" y="9654"/>
                    <a:pt x="16850" y="9540"/>
                    <a:pt x="16868" y="9431"/>
                  </a:cubicBezTo>
                  <a:cubicBezTo>
                    <a:pt x="16869" y="9424"/>
                    <a:pt x="16872" y="9400"/>
                    <a:pt x="16872" y="9402"/>
                  </a:cubicBezTo>
                  <a:cubicBezTo>
                    <a:pt x="16873" y="9394"/>
                    <a:pt x="16875" y="9389"/>
                    <a:pt x="16876" y="9383"/>
                  </a:cubicBezTo>
                  <a:cubicBezTo>
                    <a:pt x="16876" y="9381"/>
                    <a:pt x="16875" y="9381"/>
                    <a:pt x="16876" y="9379"/>
                  </a:cubicBezTo>
                  <a:cubicBezTo>
                    <a:pt x="16873" y="9395"/>
                    <a:pt x="16883" y="9337"/>
                    <a:pt x="16885" y="9321"/>
                  </a:cubicBezTo>
                  <a:cubicBezTo>
                    <a:pt x="16886" y="9318"/>
                    <a:pt x="16885" y="9318"/>
                    <a:pt x="16885" y="9315"/>
                  </a:cubicBezTo>
                  <a:cubicBezTo>
                    <a:pt x="16883" y="9329"/>
                    <a:pt x="16890" y="9282"/>
                    <a:pt x="16893" y="9265"/>
                  </a:cubicBezTo>
                  <a:cubicBezTo>
                    <a:pt x="16893" y="9263"/>
                    <a:pt x="16893" y="9263"/>
                    <a:pt x="16893" y="9261"/>
                  </a:cubicBezTo>
                  <a:cubicBezTo>
                    <a:pt x="16895" y="9250"/>
                    <a:pt x="16902" y="9214"/>
                    <a:pt x="16903" y="9207"/>
                  </a:cubicBezTo>
                  <a:cubicBezTo>
                    <a:pt x="16905" y="9195"/>
                    <a:pt x="16907" y="9183"/>
                    <a:pt x="16909" y="9169"/>
                  </a:cubicBezTo>
                  <a:cubicBezTo>
                    <a:pt x="16910" y="9162"/>
                    <a:pt x="16912" y="9139"/>
                    <a:pt x="16913" y="9136"/>
                  </a:cubicBezTo>
                  <a:cubicBezTo>
                    <a:pt x="16915" y="9116"/>
                    <a:pt x="16918" y="9100"/>
                    <a:pt x="16920" y="9086"/>
                  </a:cubicBezTo>
                  <a:cubicBezTo>
                    <a:pt x="16940" y="8965"/>
                    <a:pt x="16966" y="8827"/>
                    <a:pt x="16992" y="8693"/>
                  </a:cubicBezTo>
                  <a:cubicBezTo>
                    <a:pt x="17019" y="8558"/>
                    <a:pt x="17044" y="8446"/>
                    <a:pt x="17068" y="8346"/>
                  </a:cubicBezTo>
                  <a:cubicBezTo>
                    <a:pt x="17069" y="8345"/>
                    <a:pt x="17068" y="8346"/>
                    <a:pt x="17068" y="8344"/>
                  </a:cubicBezTo>
                  <a:cubicBezTo>
                    <a:pt x="17070" y="8337"/>
                    <a:pt x="17082" y="8297"/>
                    <a:pt x="17086" y="8282"/>
                  </a:cubicBezTo>
                  <a:cubicBezTo>
                    <a:pt x="17119" y="8150"/>
                    <a:pt x="17130" y="8106"/>
                    <a:pt x="17148" y="8018"/>
                  </a:cubicBezTo>
                  <a:cubicBezTo>
                    <a:pt x="17175" y="7890"/>
                    <a:pt x="17205" y="7717"/>
                    <a:pt x="17226" y="7569"/>
                  </a:cubicBezTo>
                  <a:cubicBezTo>
                    <a:pt x="17243" y="7453"/>
                    <a:pt x="17252" y="7371"/>
                    <a:pt x="17267" y="7207"/>
                  </a:cubicBezTo>
                  <a:cubicBezTo>
                    <a:pt x="17269" y="7180"/>
                    <a:pt x="17278" y="7073"/>
                    <a:pt x="17281" y="7047"/>
                  </a:cubicBezTo>
                  <a:cubicBezTo>
                    <a:pt x="17286" y="6989"/>
                    <a:pt x="17290" y="6943"/>
                    <a:pt x="17294" y="6900"/>
                  </a:cubicBezTo>
                  <a:cubicBezTo>
                    <a:pt x="17295" y="6886"/>
                    <a:pt x="17297" y="6874"/>
                    <a:pt x="17298" y="6860"/>
                  </a:cubicBezTo>
                  <a:cubicBezTo>
                    <a:pt x="17298" y="6856"/>
                    <a:pt x="17298" y="6856"/>
                    <a:pt x="17298" y="6852"/>
                  </a:cubicBezTo>
                  <a:cubicBezTo>
                    <a:pt x="17298" y="6848"/>
                    <a:pt x="17300" y="6848"/>
                    <a:pt x="17300" y="6844"/>
                  </a:cubicBezTo>
                  <a:cubicBezTo>
                    <a:pt x="17301" y="6834"/>
                    <a:pt x="17303" y="6794"/>
                    <a:pt x="17304" y="6783"/>
                  </a:cubicBezTo>
                  <a:cubicBezTo>
                    <a:pt x="17306" y="6756"/>
                    <a:pt x="17309" y="6730"/>
                    <a:pt x="17312" y="6698"/>
                  </a:cubicBezTo>
                  <a:cubicBezTo>
                    <a:pt x="17312" y="6692"/>
                    <a:pt x="17311" y="6689"/>
                    <a:pt x="17312" y="6684"/>
                  </a:cubicBezTo>
                  <a:cubicBezTo>
                    <a:pt x="17312" y="6679"/>
                    <a:pt x="17313" y="6677"/>
                    <a:pt x="17314" y="6671"/>
                  </a:cubicBezTo>
                  <a:cubicBezTo>
                    <a:pt x="17317" y="6635"/>
                    <a:pt x="17319" y="6603"/>
                    <a:pt x="17321" y="6569"/>
                  </a:cubicBezTo>
                  <a:cubicBezTo>
                    <a:pt x="17323" y="6551"/>
                    <a:pt x="17329" y="6497"/>
                    <a:pt x="17329" y="6490"/>
                  </a:cubicBezTo>
                  <a:cubicBezTo>
                    <a:pt x="17329" y="6488"/>
                    <a:pt x="17329" y="6489"/>
                    <a:pt x="17329" y="6486"/>
                  </a:cubicBezTo>
                  <a:cubicBezTo>
                    <a:pt x="17331" y="6466"/>
                    <a:pt x="17333" y="6442"/>
                    <a:pt x="17337" y="6399"/>
                  </a:cubicBezTo>
                  <a:cubicBezTo>
                    <a:pt x="17340" y="6365"/>
                    <a:pt x="17341" y="6338"/>
                    <a:pt x="17343" y="6314"/>
                  </a:cubicBezTo>
                  <a:cubicBezTo>
                    <a:pt x="17348" y="6253"/>
                    <a:pt x="17354" y="6205"/>
                    <a:pt x="17358" y="6160"/>
                  </a:cubicBezTo>
                  <a:cubicBezTo>
                    <a:pt x="17360" y="6146"/>
                    <a:pt x="17361" y="6131"/>
                    <a:pt x="17362" y="6116"/>
                  </a:cubicBezTo>
                  <a:cubicBezTo>
                    <a:pt x="17366" y="6082"/>
                    <a:pt x="17372" y="6048"/>
                    <a:pt x="17378" y="5998"/>
                  </a:cubicBezTo>
                  <a:cubicBezTo>
                    <a:pt x="17378" y="6000"/>
                    <a:pt x="17391" y="5889"/>
                    <a:pt x="17395" y="5850"/>
                  </a:cubicBezTo>
                  <a:cubicBezTo>
                    <a:pt x="17399" y="5825"/>
                    <a:pt x="17405" y="5771"/>
                    <a:pt x="17405" y="5769"/>
                  </a:cubicBezTo>
                  <a:cubicBezTo>
                    <a:pt x="17406" y="5759"/>
                    <a:pt x="17408" y="5748"/>
                    <a:pt x="17409" y="5736"/>
                  </a:cubicBezTo>
                  <a:cubicBezTo>
                    <a:pt x="17410" y="5729"/>
                    <a:pt x="17411" y="5720"/>
                    <a:pt x="17413" y="5705"/>
                  </a:cubicBezTo>
                  <a:cubicBezTo>
                    <a:pt x="17414" y="5695"/>
                    <a:pt x="17414" y="5696"/>
                    <a:pt x="17415" y="5686"/>
                  </a:cubicBezTo>
                  <a:cubicBezTo>
                    <a:pt x="17415" y="5685"/>
                    <a:pt x="17415" y="5685"/>
                    <a:pt x="17415" y="5684"/>
                  </a:cubicBezTo>
                  <a:cubicBezTo>
                    <a:pt x="17429" y="5564"/>
                    <a:pt x="17430" y="5555"/>
                    <a:pt x="17434" y="5512"/>
                  </a:cubicBezTo>
                  <a:cubicBezTo>
                    <a:pt x="17441" y="5448"/>
                    <a:pt x="17442" y="5436"/>
                    <a:pt x="17444" y="5410"/>
                  </a:cubicBezTo>
                  <a:cubicBezTo>
                    <a:pt x="17446" y="5386"/>
                    <a:pt x="17449" y="5365"/>
                    <a:pt x="17450" y="5345"/>
                  </a:cubicBezTo>
                  <a:cubicBezTo>
                    <a:pt x="17451" y="5331"/>
                    <a:pt x="17451" y="5317"/>
                    <a:pt x="17452" y="5302"/>
                  </a:cubicBezTo>
                  <a:cubicBezTo>
                    <a:pt x="17454" y="5261"/>
                    <a:pt x="17455" y="5250"/>
                    <a:pt x="17464" y="5085"/>
                  </a:cubicBezTo>
                  <a:cubicBezTo>
                    <a:pt x="17465" y="5067"/>
                    <a:pt x="17466" y="5051"/>
                    <a:pt x="17468" y="5031"/>
                  </a:cubicBezTo>
                  <a:cubicBezTo>
                    <a:pt x="17468" y="5024"/>
                    <a:pt x="17469" y="4995"/>
                    <a:pt x="17469" y="4988"/>
                  </a:cubicBezTo>
                  <a:cubicBezTo>
                    <a:pt x="17477" y="4854"/>
                    <a:pt x="17484" y="4761"/>
                    <a:pt x="17499" y="4610"/>
                  </a:cubicBezTo>
                  <a:cubicBezTo>
                    <a:pt x="17502" y="4576"/>
                    <a:pt x="17515" y="4437"/>
                    <a:pt x="17518" y="4408"/>
                  </a:cubicBezTo>
                  <a:cubicBezTo>
                    <a:pt x="17518" y="4406"/>
                    <a:pt x="17518" y="4405"/>
                    <a:pt x="17518" y="4404"/>
                  </a:cubicBezTo>
                  <a:cubicBezTo>
                    <a:pt x="17519" y="4401"/>
                    <a:pt x="17520" y="4399"/>
                    <a:pt x="17520" y="4396"/>
                  </a:cubicBezTo>
                  <a:cubicBezTo>
                    <a:pt x="17520" y="4391"/>
                    <a:pt x="17529" y="4290"/>
                    <a:pt x="17530" y="4283"/>
                  </a:cubicBezTo>
                  <a:cubicBezTo>
                    <a:pt x="17530" y="4283"/>
                    <a:pt x="17530" y="4282"/>
                    <a:pt x="17530" y="4281"/>
                  </a:cubicBezTo>
                  <a:cubicBezTo>
                    <a:pt x="17534" y="4231"/>
                    <a:pt x="17538" y="4198"/>
                    <a:pt x="17540" y="4181"/>
                  </a:cubicBezTo>
                  <a:cubicBezTo>
                    <a:pt x="17560" y="3965"/>
                    <a:pt x="17565" y="3904"/>
                    <a:pt x="17569" y="3795"/>
                  </a:cubicBezTo>
                  <a:cubicBezTo>
                    <a:pt x="17573" y="3669"/>
                    <a:pt x="17574" y="3503"/>
                    <a:pt x="17571" y="3300"/>
                  </a:cubicBezTo>
                  <a:cubicBezTo>
                    <a:pt x="17568" y="3128"/>
                    <a:pt x="17563" y="2966"/>
                    <a:pt x="17555" y="2831"/>
                  </a:cubicBezTo>
                  <a:cubicBezTo>
                    <a:pt x="17547" y="2688"/>
                    <a:pt x="17537" y="2579"/>
                    <a:pt x="17520" y="2456"/>
                  </a:cubicBezTo>
                  <a:cubicBezTo>
                    <a:pt x="17500" y="2314"/>
                    <a:pt x="17474" y="2173"/>
                    <a:pt x="17446" y="2057"/>
                  </a:cubicBezTo>
                  <a:cubicBezTo>
                    <a:pt x="17419" y="1946"/>
                    <a:pt x="17385" y="1842"/>
                    <a:pt x="17349" y="1752"/>
                  </a:cubicBezTo>
                  <a:cubicBezTo>
                    <a:pt x="17320" y="1680"/>
                    <a:pt x="17294" y="1630"/>
                    <a:pt x="17261" y="1584"/>
                  </a:cubicBezTo>
                  <a:cubicBezTo>
                    <a:pt x="17232" y="1542"/>
                    <a:pt x="17202" y="1507"/>
                    <a:pt x="17158" y="1463"/>
                  </a:cubicBezTo>
                  <a:cubicBezTo>
                    <a:pt x="17154" y="1460"/>
                    <a:pt x="17155" y="1460"/>
                    <a:pt x="17152" y="1457"/>
                  </a:cubicBezTo>
                  <a:cubicBezTo>
                    <a:pt x="17151" y="1456"/>
                    <a:pt x="17151" y="1456"/>
                    <a:pt x="17150" y="1455"/>
                  </a:cubicBezTo>
                  <a:cubicBezTo>
                    <a:pt x="17145" y="1449"/>
                    <a:pt x="17113" y="1420"/>
                    <a:pt x="17099" y="1407"/>
                  </a:cubicBezTo>
                  <a:cubicBezTo>
                    <a:pt x="17091" y="1399"/>
                    <a:pt x="17055" y="1363"/>
                    <a:pt x="17047" y="1355"/>
                  </a:cubicBezTo>
                  <a:cubicBezTo>
                    <a:pt x="17046" y="1354"/>
                    <a:pt x="17044" y="1354"/>
                    <a:pt x="17043" y="1353"/>
                  </a:cubicBezTo>
                  <a:cubicBezTo>
                    <a:pt x="17041" y="1351"/>
                    <a:pt x="17041" y="1351"/>
                    <a:pt x="17039" y="1349"/>
                  </a:cubicBezTo>
                  <a:cubicBezTo>
                    <a:pt x="17037" y="1347"/>
                    <a:pt x="17038" y="1347"/>
                    <a:pt x="17037" y="1347"/>
                  </a:cubicBezTo>
                  <a:cubicBezTo>
                    <a:pt x="17036" y="1345"/>
                    <a:pt x="17036" y="1345"/>
                    <a:pt x="17033" y="1343"/>
                  </a:cubicBezTo>
                  <a:cubicBezTo>
                    <a:pt x="16974" y="1283"/>
                    <a:pt x="16950" y="1262"/>
                    <a:pt x="16893" y="1218"/>
                  </a:cubicBezTo>
                  <a:cubicBezTo>
                    <a:pt x="16800" y="1146"/>
                    <a:pt x="16690" y="1075"/>
                    <a:pt x="16599" y="1029"/>
                  </a:cubicBezTo>
                  <a:cubicBezTo>
                    <a:pt x="16503" y="980"/>
                    <a:pt x="16406" y="944"/>
                    <a:pt x="16297" y="919"/>
                  </a:cubicBezTo>
                  <a:cubicBezTo>
                    <a:pt x="16201" y="896"/>
                    <a:pt x="16114" y="887"/>
                    <a:pt x="16009" y="887"/>
                  </a:cubicBezTo>
                  <a:cubicBezTo>
                    <a:pt x="15906" y="887"/>
                    <a:pt x="15779" y="897"/>
                    <a:pt x="15664" y="914"/>
                  </a:cubicBezTo>
                  <a:cubicBezTo>
                    <a:pt x="15549" y="932"/>
                    <a:pt x="15458" y="953"/>
                    <a:pt x="15370" y="987"/>
                  </a:cubicBezTo>
                  <a:cubicBezTo>
                    <a:pt x="15271" y="1025"/>
                    <a:pt x="15182" y="1078"/>
                    <a:pt x="15105" y="1139"/>
                  </a:cubicBezTo>
                  <a:cubicBezTo>
                    <a:pt x="15030" y="1199"/>
                    <a:pt x="14959" y="1276"/>
                    <a:pt x="14897" y="1363"/>
                  </a:cubicBezTo>
                  <a:cubicBezTo>
                    <a:pt x="14845" y="1437"/>
                    <a:pt x="14805" y="1510"/>
                    <a:pt x="14755" y="1619"/>
                  </a:cubicBezTo>
                  <a:cubicBezTo>
                    <a:pt x="14747" y="1636"/>
                    <a:pt x="14738" y="1652"/>
                    <a:pt x="14728" y="1677"/>
                  </a:cubicBezTo>
                  <a:cubicBezTo>
                    <a:pt x="14722" y="1690"/>
                    <a:pt x="14703" y="1740"/>
                    <a:pt x="14698" y="1750"/>
                  </a:cubicBezTo>
                  <a:cubicBezTo>
                    <a:pt x="14696" y="1754"/>
                    <a:pt x="14694" y="1759"/>
                    <a:pt x="14689" y="1769"/>
                  </a:cubicBezTo>
                  <a:cubicBezTo>
                    <a:pt x="14686" y="1774"/>
                    <a:pt x="14685" y="1779"/>
                    <a:pt x="14683" y="1783"/>
                  </a:cubicBezTo>
                  <a:cubicBezTo>
                    <a:pt x="14679" y="1792"/>
                    <a:pt x="14671" y="1809"/>
                    <a:pt x="14661" y="1833"/>
                  </a:cubicBezTo>
                  <a:cubicBezTo>
                    <a:pt x="14656" y="1847"/>
                    <a:pt x="14654" y="1848"/>
                    <a:pt x="14650" y="1858"/>
                  </a:cubicBezTo>
                  <a:cubicBezTo>
                    <a:pt x="14648" y="1862"/>
                    <a:pt x="14649" y="1862"/>
                    <a:pt x="14648" y="1864"/>
                  </a:cubicBezTo>
                  <a:cubicBezTo>
                    <a:pt x="14647" y="1865"/>
                    <a:pt x="14648" y="1866"/>
                    <a:pt x="14648" y="1866"/>
                  </a:cubicBezTo>
                  <a:lnTo>
                    <a:pt x="14646" y="1868"/>
                  </a:lnTo>
                  <a:cubicBezTo>
                    <a:pt x="14640" y="1883"/>
                    <a:pt x="14620" y="1931"/>
                    <a:pt x="14615" y="1943"/>
                  </a:cubicBezTo>
                  <a:cubicBezTo>
                    <a:pt x="14614" y="1944"/>
                    <a:pt x="14615" y="1944"/>
                    <a:pt x="14615" y="1945"/>
                  </a:cubicBezTo>
                  <a:cubicBezTo>
                    <a:pt x="14611" y="1953"/>
                    <a:pt x="14606" y="1963"/>
                    <a:pt x="14595" y="1989"/>
                  </a:cubicBezTo>
                  <a:cubicBezTo>
                    <a:pt x="14590" y="2001"/>
                    <a:pt x="14589" y="2001"/>
                    <a:pt x="14585" y="2010"/>
                  </a:cubicBezTo>
                  <a:cubicBezTo>
                    <a:pt x="14584" y="2013"/>
                    <a:pt x="14584" y="2014"/>
                    <a:pt x="14583" y="2016"/>
                  </a:cubicBezTo>
                  <a:lnTo>
                    <a:pt x="14587" y="2012"/>
                  </a:lnTo>
                  <a:cubicBezTo>
                    <a:pt x="14599" y="2021"/>
                    <a:pt x="14596" y="2018"/>
                    <a:pt x="14599" y="2020"/>
                  </a:cubicBezTo>
                  <a:cubicBezTo>
                    <a:pt x="14599" y="2020"/>
                    <a:pt x="14597" y="2024"/>
                    <a:pt x="14597" y="2024"/>
                  </a:cubicBezTo>
                  <a:lnTo>
                    <a:pt x="14583" y="2018"/>
                  </a:lnTo>
                  <a:cubicBezTo>
                    <a:pt x="14580" y="2025"/>
                    <a:pt x="14559" y="2072"/>
                    <a:pt x="14554" y="2084"/>
                  </a:cubicBezTo>
                  <a:cubicBezTo>
                    <a:pt x="14535" y="2131"/>
                    <a:pt x="14519" y="2174"/>
                    <a:pt x="14504" y="2224"/>
                  </a:cubicBezTo>
                  <a:cubicBezTo>
                    <a:pt x="14480" y="2303"/>
                    <a:pt x="14460" y="2389"/>
                    <a:pt x="14428" y="2552"/>
                  </a:cubicBezTo>
                  <a:cubicBezTo>
                    <a:pt x="14405" y="2669"/>
                    <a:pt x="14391" y="2745"/>
                    <a:pt x="14379" y="2812"/>
                  </a:cubicBezTo>
                  <a:cubicBezTo>
                    <a:pt x="14367" y="2881"/>
                    <a:pt x="14358" y="2941"/>
                    <a:pt x="14344" y="3038"/>
                  </a:cubicBezTo>
                  <a:cubicBezTo>
                    <a:pt x="14324" y="3177"/>
                    <a:pt x="14313" y="3268"/>
                    <a:pt x="14305" y="3354"/>
                  </a:cubicBezTo>
                  <a:cubicBezTo>
                    <a:pt x="14300" y="3410"/>
                    <a:pt x="14298" y="3444"/>
                    <a:pt x="14289" y="3575"/>
                  </a:cubicBezTo>
                  <a:cubicBezTo>
                    <a:pt x="14288" y="3594"/>
                    <a:pt x="14287" y="3612"/>
                    <a:pt x="14286" y="3629"/>
                  </a:cubicBezTo>
                  <a:cubicBezTo>
                    <a:pt x="14285" y="3638"/>
                    <a:pt x="14284" y="3665"/>
                    <a:pt x="14284" y="3668"/>
                  </a:cubicBezTo>
                  <a:cubicBezTo>
                    <a:pt x="14283" y="3676"/>
                    <a:pt x="14282" y="3675"/>
                    <a:pt x="14282" y="3683"/>
                  </a:cubicBezTo>
                  <a:cubicBezTo>
                    <a:pt x="14281" y="3687"/>
                    <a:pt x="14282" y="3687"/>
                    <a:pt x="14282" y="3691"/>
                  </a:cubicBezTo>
                  <a:cubicBezTo>
                    <a:pt x="14279" y="3726"/>
                    <a:pt x="14277" y="3745"/>
                    <a:pt x="14276" y="3766"/>
                  </a:cubicBezTo>
                  <a:cubicBezTo>
                    <a:pt x="14275" y="3774"/>
                    <a:pt x="14274" y="3795"/>
                    <a:pt x="14272" y="3818"/>
                  </a:cubicBezTo>
                  <a:cubicBezTo>
                    <a:pt x="14271" y="3832"/>
                    <a:pt x="14271" y="3832"/>
                    <a:pt x="14270" y="3843"/>
                  </a:cubicBezTo>
                  <a:cubicBezTo>
                    <a:pt x="14270" y="3847"/>
                    <a:pt x="14270" y="3846"/>
                    <a:pt x="14270" y="3849"/>
                  </a:cubicBezTo>
                  <a:lnTo>
                    <a:pt x="14272" y="3845"/>
                  </a:lnTo>
                  <a:cubicBezTo>
                    <a:pt x="14286" y="3848"/>
                    <a:pt x="14282" y="3848"/>
                    <a:pt x="14286" y="3849"/>
                  </a:cubicBezTo>
                  <a:cubicBezTo>
                    <a:pt x="14286" y="3849"/>
                    <a:pt x="14286" y="3851"/>
                    <a:pt x="14286" y="3851"/>
                  </a:cubicBezTo>
                  <a:lnTo>
                    <a:pt x="14270" y="3849"/>
                  </a:lnTo>
                  <a:cubicBezTo>
                    <a:pt x="14270" y="3850"/>
                    <a:pt x="14270" y="3850"/>
                    <a:pt x="14270" y="3851"/>
                  </a:cubicBezTo>
                  <a:cubicBezTo>
                    <a:pt x="14270" y="3849"/>
                    <a:pt x="14260" y="3973"/>
                    <a:pt x="14258" y="4003"/>
                  </a:cubicBezTo>
                  <a:cubicBezTo>
                    <a:pt x="14258" y="4010"/>
                    <a:pt x="14257" y="4016"/>
                    <a:pt x="14256" y="4023"/>
                  </a:cubicBezTo>
                  <a:cubicBezTo>
                    <a:pt x="14255" y="4041"/>
                    <a:pt x="14254" y="4058"/>
                    <a:pt x="14252" y="4086"/>
                  </a:cubicBezTo>
                  <a:cubicBezTo>
                    <a:pt x="14250" y="4143"/>
                    <a:pt x="14251" y="4133"/>
                    <a:pt x="14250" y="4150"/>
                  </a:cubicBezTo>
                  <a:cubicBezTo>
                    <a:pt x="14248" y="4200"/>
                    <a:pt x="14240" y="4373"/>
                    <a:pt x="14239" y="4391"/>
                  </a:cubicBezTo>
                  <a:cubicBezTo>
                    <a:pt x="14232" y="4533"/>
                    <a:pt x="14228" y="4597"/>
                    <a:pt x="14219" y="4674"/>
                  </a:cubicBezTo>
                  <a:cubicBezTo>
                    <a:pt x="14218" y="4685"/>
                    <a:pt x="14209" y="4745"/>
                    <a:pt x="14212" y="4726"/>
                  </a:cubicBezTo>
                  <a:cubicBezTo>
                    <a:pt x="14211" y="4733"/>
                    <a:pt x="14210" y="4739"/>
                    <a:pt x="14210" y="4745"/>
                  </a:cubicBezTo>
                  <a:cubicBezTo>
                    <a:pt x="14209" y="4752"/>
                    <a:pt x="14206" y="4768"/>
                    <a:pt x="14204" y="4788"/>
                  </a:cubicBezTo>
                  <a:cubicBezTo>
                    <a:pt x="14201" y="4812"/>
                    <a:pt x="14201" y="4812"/>
                    <a:pt x="14200" y="4819"/>
                  </a:cubicBezTo>
                  <a:cubicBezTo>
                    <a:pt x="14192" y="4882"/>
                    <a:pt x="14187" y="4926"/>
                    <a:pt x="14182" y="4975"/>
                  </a:cubicBezTo>
                  <a:cubicBezTo>
                    <a:pt x="14182" y="4980"/>
                    <a:pt x="14183" y="4981"/>
                    <a:pt x="14182" y="4986"/>
                  </a:cubicBezTo>
                  <a:cubicBezTo>
                    <a:pt x="14181" y="5001"/>
                    <a:pt x="14180" y="5016"/>
                    <a:pt x="14178" y="5036"/>
                  </a:cubicBezTo>
                  <a:cubicBezTo>
                    <a:pt x="14177" y="5050"/>
                    <a:pt x="14172" y="5116"/>
                    <a:pt x="14171" y="5137"/>
                  </a:cubicBezTo>
                  <a:cubicBezTo>
                    <a:pt x="14166" y="5205"/>
                    <a:pt x="14164" y="5237"/>
                    <a:pt x="14161" y="5277"/>
                  </a:cubicBezTo>
                  <a:cubicBezTo>
                    <a:pt x="14161" y="5277"/>
                    <a:pt x="14161" y="5278"/>
                    <a:pt x="14161" y="5279"/>
                  </a:cubicBezTo>
                  <a:cubicBezTo>
                    <a:pt x="14160" y="5295"/>
                    <a:pt x="14158" y="5301"/>
                    <a:pt x="14157" y="5312"/>
                  </a:cubicBezTo>
                  <a:cubicBezTo>
                    <a:pt x="14152" y="5373"/>
                    <a:pt x="14146" y="5433"/>
                    <a:pt x="14134" y="5553"/>
                  </a:cubicBezTo>
                  <a:cubicBezTo>
                    <a:pt x="14133" y="5556"/>
                    <a:pt x="14134" y="5558"/>
                    <a:pt x="14134" y="5561"/>
                  </a:cubicBezTo>
                  <a:cubicBezTo>
                    <a:pt x="14133" y="5565"/>
                    <a:pt x="14132" y="5566"/>
                    <a:pt x="14132" y="5570"/>
                  </a:cubicBezTo>
                  <a:cubicBezTo>
                    <a:pt x="14128" y="5608"/>
                    <a:pt x="14120" y="5678"/>
                    <a:pt x="14120" y="5678"/>
                  </a:cubicBezTo>
                  <a:cubicBezTo>
                    <a:pt x="14120" y="5681"/>
                    <a:pt x="14120" y="5681"/>
                    <a:pt x="14120" y="5684"/>
                  </a:cubicBezTo>
                  <a:cubicBezTo>
                    <a:pt x="14119" y="5691"/>
                    <a:pt x="14119" y="5691"/>
                    <a:pt x="14118" y="5699"/>
                  </a:cubicBezTo>
                  <a:cubicBezTo>
                    <a:pt x="14117" y="5711"/>
                    <a:pt x="14115" y="5723"/>
                    <a:pt x="14114" y="5734"/>
                  </a:cubicBezTo>
                  <a:cubicBezTo>
                    <a:pt x="14114" y="5735"/>
                    <a:pt x="14114" y="5734"/>
                    <a:pt x="14114" y="5736"/>
                  </a:cubicBezTo>
                  <a:cubicBezTo>
                    <a:pt x="14113" y="5744"/>
                    <a:pt x="14106" y="5831"/>
                    <a:pt x="14101" y="5886"/>
                  </a:cubicBezTo>
                  <a:cubicBezTo>
                    <a:pt x="14099" y="5897"/>
                    <a:pt x="14098" y="5908"/>
                    <a:pt x="14097" y="5921"/>
                  </a:cubicBezTo>
                  <a:cubicBezTo>
                    <a:pt x="14096" y="5927"/>
                    <a:pt x="14095" y="5947"/>
                    <a:pt x="14095" y="5950"/>
                  </a:cubicBezTo>
                  <a:cubicBezTo>
                    <a:pt x="14094" y="5960"/>
                    <a:pt x="14093" y="5969"/>
                    <a:pt x="14093" y="5977"/>
                  </a:cubicBezTo>
                  <a:cubicBezTo>
                    <a:pt x="14092" y="5989"/>
                    <a:pt x="14090" y="6000"/>
                    <a:pt x="14089" y="6014"/>
                  </a:cubicBezTo>
                  <a:cubicBezTo>
                    <a:pt x="14088" y="6023"/>
                    <a:pt x="14084" y="6061"/>
                    <a:pt x="14083" y="6071"/>
                  </a:cubicBezTo>
                  <a:cubicBezTo>
                    <a:pt x="14071" y="6183"/>
                    <a:pt x="14058" y="6297"/>
                    <a:pt x="14040" y="6436"/>
                  </a:cubicBezTo>
                  <a:cubicBezTo>
                    <a:pt x="14025" y="6556"/>
                    <a:pt x="14009" y="6672"/>
                    <a:pt x="13991" y="6800"/>
                  </a:cubicBezTo>
                  <a:cubicBezTo>
                    <a:pt x="13966" y="6982"/>
                    <a:pt x="13948" y="7091"/>
                    <a:pt x="13927" y="7199"/>
                  </a:cubicBezTo>
                  <a:cubicBezTo>
                    <a:pt x="13919" y="7242"/>
                    <a:pt x="13909" y="7288"/>
                    <a:pt x="13894" y="7353"/>
                  </a:cubicBezTo>
                  <a:cubicBezTo>
                    <a:pt x="13888" y="7379"/>
                    <a:pt x="13853" y="7536"/>
                    <a:pt x="13842" y="7586"/>
                  </a:cubicBezTo>
                  <a:cubicBezTo>
                    <a:pt x="13839" y="7596"/>
                    <a:pt x="13830" y="7636"/>
                    <a:pt x="13828" y="7646"/>
                  </a:cubicBezTo>
                  <a:cubicBezTo>
                    <a:pt x="13822" y="7671"/>
                    <a:pt x="13818" y="7692"/>
                    <a:pt x="13812" y="7717"/>
                  </a:cubicBezTo>
                  <a:cubicBezTo>
                    <a:pt x="13769" y="7917"/>
                    <a:pt x="13769" y="7916"/>
                    <a:pt x="13762" y="7949"/>
                  </a:cubicBezTo>
                  <a:cubicBezTo>
                    <a:pt x="13761" y="7951"/>
                    <a:pt x="13762" y="7952"/>
                    <a:pt x="13762" y="7953"/>
                  </a:cubicBezTo>
                  <a:cubicBezTo>
                    <a:pt x="13759" y="7964"/>
                    <a:pt x="13756" y="7975"/>
                    <a:pt x="13752" y="7991"/>
                  </a:cubicBezTo>
                  <a:cubicBezTo>
                    <a:pt x="13741" y="8038"/>
                    <a:pt x="13730" y="8079"/>
                    <a:pt x="13711" y="8147"/>
                  </a:cubicBezTo>
                  <a:cubicBezTo>
                    <a:pt x="13710" y="8152"/>
                    <a:pt x="13709" y="8154"/>
                    <a:pt x="13707" y="8159"/>
                  </a:cubicBezTo>
                  <a:cubicBezTo>
                    <a:pt x="13706" y="8165"/>
                    <a:pt x="13705" y="8168"/>
                    <a:pt x="13703" y="8174"/>
                  </a:cubicBezTo>
                  <a:cubicBezTo>
                    <a:pt x="13691" y="8219"/>
                    <a:pt x="13686" y="8241"/>
                    <a:pt x="13678" y="8271"/>
                  </a:cubicBezTo>
                  <a:cubicBezTo>
                    <a:pt x="13675" y="8283"/>
                    <a:pt x="13673" y="8284"/>
                    <a:pt x="13670" y="8296"/>
                  </a:cubicBezTo>
                  <a:cubicBezTo>
                    <a:pt x="13664" y="8318"/>
                    <a:pt x="13653" y="8365"/>
                    <a:pt x="13635" y="8436"/>
                  </a:cubicBezTo>
                  <a:cubicBezTo>
                    <a:pt x="13635" y="8436"/>
                    <a:pt x="13635" y="8437"/>
                    <a:pt x="13635" y="8438"/>
                  </a:cubicBezTo>
                  <a:cubicBezTo>
                    <a:pt x="13629" y="8462"/>
                    <a:pt x="13598" y="8581"/>
                    <a:pt x="13596" y="8589"/>
                  </a:cubicBezTo>
                  <a:cubicBezTo>
                    <a:pt x="13595" y="8595"/>
                    <a:pt x="13585" y="8633"/>
                    <a:pt x="13583" y="8643"/>
                  </a:cubicBezTo>
                  <a:cubicBezTo>
                    <a:pt x="13581" y="8651"/>
                    <a:pt x="13580" y="8651"/>
                    <a:pt x="13579" y="8658"/>
                  </a:cubicBezTo>
                  <a:cubicBezTo>
                    <a:pt x="13578" y="8662"/>
                    <a:pt x="13578" y="8661"/>
                    <a:pt x="13577" y="8664"/>
                  </a:cubicBezTo>
                  <a:cubicBezTo>
                    <a:pt x="13575" y="8669"/>
                    <a:pt x="13571" y="8688"/>
                    <a:pt x="13571" y="8687"/>
                  </a:cubicBezTo>
                  <a:cubicBezTo>
                    <a:pt x="13569" y="8693"/>
                    <a:pt x="13566" y="8699"/>
                    <a:pt x="13565" y="8704"/>
                  </a:cubicBezTo>
                  <a:lnTo>
                    <a:pt x="13581" y="8708"/>
                  </a:lnTo>
                  <a:cubicBezTo>
                    <a:pt x="13581" y="8708"/>
                    <a:pt x="13579" y="8712"/>
                    <a:pt x="13579" y="8712"/>
                  </a:cubicBezTo>
                  <a:lnTo>
                    <a:pt x="13565" y="8712"/>
                  </a:lnTo>
                  <a:cubicBezTo>
                    <a:pt x="13564" y="8716"/>
                    <a:pt x="13562" y="8717"/>
                    <a:pt x="13559" y="8727"/>
                  </a:cubicBezTo>
                  <a:cubicBezTo>
                    <a:pt x="13551" y="8756"/>
                    <a:pt x="13551" y="8757"/>
                    <a:pt x="13542" y="8793"/>
                  </a:cubicBezTo>
                  <a:cubicBezTo>
                    <a:pt x="13531" y="8834"/>
                    <a:pt x="13524" y="8858"/>
                    <a:pt x="13520" y="8872"/>
                  </a:cubicBezTo>
                  <a:cubicBezTo>
                    <a:pt x="13499" y="8952"/>
                    <a:pt x="13486" y="9003"/>
                    <a:pt x="13473" y="9059"/>
                  </a:cubicBezTo>
                  <a:cubicBezTo>
                    <a:pt x="13459" y="9122"/>
                    <a:pt x="13445" y="9193"/>
                    <a:pt x="13423" y="9304"/>
                  </a:cubicBezTo>
                  <a:cubicBezTo>
                    <a:pt x="13420" y="9321"/>
                    <a:pt x="13417" y="9335"/>
                    <a:pt x="13398" y="9437"/>
                  </a:cubicBezTo>
                  <a:cubicBezTo>
                    <a:pt x="13383" y="9512"/>
                    <a:pt x="13376" y="9550"/>
                    <a:pt x="13372" y="9568"/>
                  </a:cubicBezTo>
                  <a:cubicBezTo>
                    <a:pt x="13352" y="9672"/>
                    <a:pt x="13331" y="9763"/>
                    <a:pt x="13304" y="9886"/>
                  </a:cubicBezTo>
                  <a:lnTo>
                    <a:pt x="13292" y="9882"/>
                  </a:lnTo>
                  <a:lnTo>
                    <a:pt x="13226" y="9851"/>
                  </a:lnTo>
                  <a:lnTo>
                    <a:pt x="13211" y="9843"/>
                  </a:lnTo>
                  <a:lnTo>
                    <a:pt x="13205" y="9861"/>
                  </a:lnTo>
                  <a:cubicBezTo>
                    <a:pt x="13193" y="9909"/>
                    <a:pt x="13186" y="9926"/>
                    <a:pt x="13183" y="9926"/>
                  </a:cubicBezTo>
                  <a:cubicBezTo>
                    <a:pt x="13174" y="9926"/>
                    <a:pt x="13167" y="9905"/>
                    <a:pt x="13150" y="9805"/>
                  </a:cubicBezTo>
                  <a:cubicBezTo>
                    <a:pt x="13134" y="9710"/>
                    <a:pt x="13120" y="9602"/>
                    <a:pt x="13111" y="9510"/>
                  </a:cubicBezTo>
                  <a:cubicBezTo>
                    <a:pt x="13103" y="9426"/>
                    <a:pt x="13100" y="9360"/>
                    <a:pt x="13092" y="9171"/>
                  </a:cubicBezTo>
                  <a:cubicBezTo>
                    <a:pt x="13091" y="9154"/>
                    <a:pt x="13091" y="9153"/>
                    <a:pt x="13090" y="9136"/>
                  </a:cubicBezTo>
                  <a:cubicBezTo>
                    <a:pt x="13090" y="9135"/>
                    <a:pt x="13090" y="9135"/>
                    <a:pt x="13090" y="9134"/>
                  </a:cubicBezTo>
                  <a:cubicBezTo>
                    <a:pt x="13085" y="9012"/>
                    <a:pt x="13082" y="8930"/>
                    <a:pt x="13076" y="8779"/>
                  </a:cubicBezTo>
                  <a:cubicBezTo>
                    <a:pt x="13076" y="8759"/>
                    <a:pt x="13070" y="8619"/>
                    <a:pt x="13068" y="8585"/>
                  </a:cubicBezTo>
                  <a:cubicBezTo>
                    <a:pt x="13066" y="8526"/>
                    <a:pt x="13066" y="8482"/>
                    <a:pt x="13065" y="8440"/>
                  </a:cubicBezTo>
                  <a:cubicBezTo>
                    <a:pt x="13064" y="8419"/>
                    <a:pt x="13063" y="8419"/>
                    <a:pt x="13063" y="8398"/>
                  </a:cubicBezTo>
                  <a:cubicBezTo>
                    <a:pt x="13062" y="8383"/>
                    <a:pt x="13061" y="8367"/>
                    <a:pt x="13061" y="8350"/>
                  </a:cubicBezTo>
                  <a:cubicBezTo>
                    <a:pt x="13060" y="8345"/>
                    <a:pt x="13061" y="8345"/>
                    <a:pt x="13061" y="8340"/>
                  </a:cubicBezTo>
                  <a:cubicBezTo>
                    <a:pt x="13061" y="8335"/>
                    <a:pt x="13061" y="8334"/>
                    <a:pt x="13061" y="8330"/>
                  </a:cubicBezTo>
                  <a:cubicBezTo>
                    <a:pt x="13060" y="8323"/>
                    <a:pt x="13059" y="8280"/>
                    <a:pt x="13059" y="8265"/>
                  </a:cubicBezTo>
                  <a:cubicBezTo>
                    <a:pt x="13058" y="8236"/>
                    <a:pt x="13056" y="8208"/>
                    <a:pt x="13055" y="8174"/>
                  </a:cubicBezTo>
                  <a:cubicBezTo>
                    <a:pt x="13050" y="8034"/>
                    <a:pt x="13048" y="7966"/>
                    <a:pt x="13045" y="7881"/>
                  </a:cubicBezTo>
                  <a:cubicBezTo>
                    <a:pt x="13043" y="7812"/>
                    <a:pt x="13041" y="7763"/>
                    <a:pt x="13035" y="7638"/>
                  </a:cubicBezTo>
                  <a:cubicBezTo>
                    <a:pt x="13034" y="7604"/>
                    <a:pt x="13034" y="7588"/>
                    <a:pt x="13033" y="7546"/>
                  </a:cubicBezTo>
                  <a:cubicBezTo>
                    <a:pt x="13033" y="7536"/>
                    <a:pt x="13032" y="7535"/>
                    <a:pt x="13031" y="7525"/>
                  </a:cubicBezTo>
                  <a:cubicBezTo>
                    <a:pt x="13031" y="7517"/>
                    <a:pt x="13032" y="7510"/>
                    <a:pt x="13031" y="7502"/>
                  </a:cubicBezTo>
                  <a:cubicBezTo>
                    <a:pt x="13023" y="7301"/>
                    <a:pt x="13020" y="7189"/>
                    <a:pt x="13018" y="7064"/>
                  </a:cubicBezTo>
                  <a:cubicBezTo>
                    <a:pt x="13017" y="7024"/>
                    <a:pt x="13017" y="6996"/>
                    <a:pt x="13016" y="6896"/>
                  </a:cubicBezTo>
                  <a:cubicBezTo>
                    <a:pt x="13016" y="6891"/>
                    <a:pt x="13016" y="6889"/>
                    <a:pt x="13016" y="6885"/>
                  </a:cubicBezTo>
                  <a:cubicBezTo>
                    <a:pt x="13016" y="6881"/>
                    <a:pt x="13016" y="6879"/>
                    <a:pt x="13016" y="6875"/>
                  </a:cubicBezTo>
                  <a:cubicBezTo>
                    <a:pt x="13014" y="6733"/>
                    <a:pt x="13013" y="6652"/>
                    <a:pt x="13010" y="6567"/>
                  </a:cubicBezTo>
                  <a:cubicBezTo>
                    <a:pt x="13007" y="6466"/>
                    <a:pt x="13003" y="6392"/>
                    <a:pt x="12996" y="6293"/>
                  </a:cubicBezTo>
                  <a:cubicBezTo>
                    <a:pt x="12996" y="6286"/>
                    <a:pt x="12993" y="6258"/>
                    <a:pt x="12992" y="6253"/>
                  </a:cubicBezTo>
                  <a:cubicBezTo>
                    <a:pt x="12992" y="6246"/>
                    <a:pt x="12991" y="6238"/>
                    <a:pt x="12991" y="6231"/>
                  </a:cubicBezTo>
                  <a:cubicBezTo>
                    <a:pt x="12989" y="6210"/>
                    <a:pt x="12988" y="6197"/>
                    <a:pt x="12987" y="6172"/>
                  </a:cubicBezTo>
                  <a:cubicBezTo>
                    <a:pt x="12980" y="6074"/>
                    <a:pt x="12976" y="5982"/>
                    <a:pt x="12969" y="5823"/>
                  </a:cubicBezTo>
                  <a:cubicBezTo>
                    <a:pt x="12965" y="5719"/>
                    <a:pt x="12962" y="5654"/>
                    <a:pt x="12957" y="5522"/>
                  </a:cubicBezTo>
                  <a:cubicBezTo>
                    <a:pt x="12956" y="5491"/>
                    <a:pt x="12955" y="5468"/>
                    <a:pt x="12954" y="5435"/>
                  </a:cubicBezTo>
                  <a:cubicBezTo>
                    <a:pt x="12953" y="5433"/>
                    <a:pt x="12954" y="5433"/>
                    <a:pt x="12954" y="5430"/>
                  </a:cubicBezTo>
                  <a:cubicBezTo>
                    <a:pt x="12953" y="5425"/>
                    <a:pt x="12954" y="5425"/>
                    <a:pt x="12954" y="5420"/>
                  </a:cubicBezTo>
                  <a:cubicBezTo>
                    <a:pt x="12951" y="5363"/>
                    <a:pt x="12949" y="5302"/>
                    <a:pt x="12946" y="5227"/>
                  </a:cubicBezTo>
                  <a:cubicBezTo>
                    <a:pt x="12944" y="5193"/>
                    <a:pt x="12939" y="5059"/>
                    <a:pt x="12938" y="5025"/>
                  </a:cubicBezTo>
                  <a:cubicBezTo>
                    <a:pt x="12938" y="5020"/>
                    <a:pt x="12938" y="5016"/>
                    <a:pt x="12938" y="5011"/>
                  </a:cubicBezTo>
                  <a:cubicBezTo>
                    <a:pt x="12938" y="5005"/>
                    <a:pt x="12938" y="5003"/>
                    <a:pt x="12938" y="4996"/>
                  </a:cubicBezTo>
                  <a:cubicBezTo>
                    <a:pt x="12933" y="4882"/>
                    <a:pt x="12931" y="4803"/>
                    <a:pt x="12928" y="4716"/>
                  </a:cubicBezTo>
                  <a:cubicBezTo>
                    <a:pt x="12928" y="4704"/>
                    <a:pt x="12927" y="4704"/>
                    <a:pt x="12926" y="4693"/>
                  </a:cubicBezTo>
                  <a:cubicBezTo>
                    <a:pt x="12926" y="4672"/>
                    <a:pt x="12926" y="4656"/>
                    <a:pt x="12924" y="4616"/>
                  </a:cubicBezTo>
                  <a:cubicBezTo>
                    <a:pt x="12916" y="4349"/>
                    <a:pt x="12913" y="4222"/>
                    <a:pt x="12913" y="4090"/>
                  </a:cubicBezTo>
                  <a:cubicBezTo>
                    <a:pt x="12913" y="4072"/>
                    <a:pt x="12912" y="4054"/>
                    <a:pt x="12913" y="4036"/>
                  </a:cubicBezTo>
                  <a:cubicBezTo>
                    <a:pt x="12913" y="4001"/>
                    <a:pt x="12914" y="3966"/>
                    <a:pt x="12915" y="3913"/>
                  </a:cubicBezTo>
                  <a:cubicBezTo>
                    <a:pt x="12915" y="3916"/>
                    <a:pt x="12918" y="3793"/>
                    <a:pt x="12918" y="3747"/>
                  </a:cubicBezTo>
                  <a:cubicBezTo>
                    <a:pt x="12919" y="3742"/>
                    <a:pt x="12919" y="3739"/>
                    <a:pt x="12918" y="3735"/>
                  </a:cubicBezTo>
                  <a:cubicBezTo>
                    <a:pt x="12918" y="3731"/>
                    <a:pt x="12918" y="3729"/>
                    <a:pt x="12918" y="3724"/>
                  </a:cubicBezTo>
                  <a:cubicBezTo>
                    <a:pt x="12919" y="3690"/>
                    <a:pt x="12920" y="3671"/>
                    <a:pt x="12920" y="3620"/>
                  </a:cubicBezTo>
                  <a:cubicBezTo>
                    <a:pt x="12921" y="3605"/>
                    <a:pt x="12920" y="3600"/>
                    <a:pt x="12920" y="3591"/>
                  </a:cubicBezTo>
                  <a:cubicBezTo>
                    <a:pt x="12921" y="3586"/>
                    <a:pt x="12920" y="3586"/>
                    <a:pt x="12920" y="3581"/>
                  </a:cubicBezTo>
                  <a:cubicBezTo>
                    <a:pt x="12923" y="3412"/>
                    <a:pt x="12923" y="3237"/>
                    <a:pt x="12920" y="3074"/>
                  </a:cubicBezTo>
                  <a:cubicBezTo>
                    <a:pt x="12918" y="2911"/>
                    <a:pt x="12915" y="2788"/>
                    <a:pt x="12909" y="2619"/>
                  </a:cubicBezTo>
                  <a:cubicBezTo>
                    <a:pt x="12902" y="2439"/>
                    <a:pt x="12897" y="2335"/>
                    <a:pt x="12887" y="2217"/>
                  </a:cubicBezTo>
                  <a:cubicBezTo>
                    <a:pt x="12876" y="2071"/>
                    <a:pt x="12861" y="1950"/>
                    <a:pt x="12841" y="1843"/>
                  </a:cubicBezTo>
                  <a:cubicBezTo>
                    <a:pt x="12820" y="1738"/>
                    <a:pt x="12793" y="1631"/>
                    <a:pt x="12751" y="1494"/>
                  </a:cubicBezTo>
                  <a:cubicBezTo>
                    <a:pt x="12716" y="1379"/>
                    <a:pt x="12673" y="1260"/>
                    <a:pt x="12634" y="1160"/>
                  </a:cubicBezTo>
                  <a:cubicBezTo>
                    <a:pt x="12603" y="1080"/>
                    <a:pt x="12580" y="1026"/>
                    <a:pt x="12525" y="908"/>
                  </a:cubicBezTo>
                  <a:cubicBezTo>
                    <a:pt x="12470" y="791"/>
                    <a:pt x="12444" y="738"/>
                    <a:pt x="12401" y="659"/>
                  </a:cubicBezTo>
                  <a:cubicBezTo>
                    <a:pt x="12332" y="533"/>
                    <a:pt x="12265" y="426"/>
                    <a:pt x="12210" y="353"/>
                  </a:cubicBezTo>
                  <a:cubicBezTo>
                    <a:pt x="12151" y="276"/>
                    <a:pt x="12092" y="220"/>
                    <a:pt x="12015" y="166"/>
                  </a:cubicBezTo>
                  <a:cubicBezTo>
                    <a:pt x="11941" y="115"/>
                    <a:pt x="11870" y="77"/>
                    <a:pt x="11791" y="50"/>
                  </a:cubicBezTo>
                  <a:cubicBezTo>
                    <a:pt x="11695" y="17"/>
                    <a:pt x="11594" y="0"/>
                    <a:pt x="11495" y="0"/>
                  </a:cubicBezTo>
                  <a:close/>
                  <a:moveTo>
                    <a:pt x="8443" y="8681"/>
                  </a:moveTo>
                  <a:cubicBezTo>
                    <a:pt x="8446" y="8681"/>
                    <a:pt x="8453" y="8683"/>
                    <a:pt x="8453" y="8683"/>
                  </a:cubicBezTo>
                  <a:lnTo>
                    <a:pt x="8443" y="8685"/>
                  </a:lnTo>
                  <a:cubicBezTo>
                    <a:pt x="8444" y="8685"/>
                    <a:pt x="8443" y="8681"/>
                    <a:pt x="8443" y="8681"/>
                  </a:cubicBezTo>
                  <a:close/>
                  <a:moveTo>
                    <a:pt x="5133" y="17615"/>
                  </a:moveTo>
                  <a:cubicBezTo>
                    <a:pt x="5138" y="17670"/>
                    <a:pt x="5143" y="17707"/>
                    <a:pt x="5149" y="17759"/>
                  </a:cubicBezTo>
                  <a:lnTo>
                    <a:pt x="5133" y="17742"/>
                  </a:lnTo>
                  <a:lnTo>
                    <a:pt x="5139" y="17736"/>
                  </a:lnTo>
                  <a:lnTo>
                    <a:pt x="5143" y="17723"/>
                  </a:lnTo>
                  <a:cubicBezTo>
                    <a:pt x="5142" y="17718"/>
                    <a:pt x="5141" y="17718"/>
                    <a:pt x="5141" y="17713"/>
                  </a:cubicBezTo>
                  <a:cubicBezTo>
                    <a:pt x="5137" y="17676"/>
                    <a:pt x="5137" y="17660"/>
                    <a:pt x="5133" y="17615"/>
                  </a:cubicBezTo>
                  <a:close/>
                </a:path>
              </a:pathLst>
            </a:custGeom>
            <a:solidFill>
              <a:srgbClr val="FFD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2" name="線"/>
            <p:cNvSpPr/>
            <p:nvPr/>
          </p:nvSpPr>
          <p:spPr>
            <a:xfrm>
              <a:off x="1648910" y="384271"/>
              <a:ext cx="1379955" cy="273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0" extrusionOk="0">
                  <a:moveTo>
                    <a:pt x="319" y="20689"/>
                  </a:moveTo>
                  <a:cubicBezTo>
                    <a:pt x="265" y="20417"/>
                    <a:pt x="211" y="20146"/>
                    <a:pt x="197" y="19738"/>
                  </a:cubicBezTo>
                  <a:cubicBezTo>
                    <a:pt x="184" y="19330"/>
                    <a:pt x="211" y="18786"/>
                    <a:pt x="238" y="18344"/>
                  </a:cubicBezTo>
                  <a:cubicBezTo>
                    <a:pt x="265" y="17903"/>
                    <a:pt x="292" y="17563"/>
                    <a:pt x="305" y="17107"/>
                  </a:cubicBezTo>
                  <a:cubicBezTo>
                    <a:pt x="319" y="16652"/>
                    <a:pt x="319" y="16081"/>
                    <a:pt x="319" y="15510"/>
                  </a:cubicBezTo>
                  <a:cubicBezTo>
                    <a:pt x="319" y="14939"/>
                    <a:pt x="319" y="14368"/>
                    <a:pt x="305" y="13920"/>
                  </a:cubicBezTo>
                  <a:cubicBezTo>
                    <a:pt x="292" y="13471"/>
                    <a:pt x="265" y="13145"/>
                    <a:pt x="238" y="12846"/>
                  </a:cubicBezTo>
                  <a:cubicBezTo>
                    <a:pt x="211" y="12547"/>
                    <a:pt x="184" y="12275"/>
                    <a:pt x="143" y="12003"/>
                  </a:cubicBezTo>
                  <a:cubicBezTo>
                    <a:pt x="103" y="11731"/>
                    <a:pt x="49" y="11459"/>
                    <a:pt x="22" y="11092"/>
                  </a:cubicBezTo>
                  <a:cubicBezTo>
                    <a:pt x="-5" y="10725"/>
                    <a:pt x="-5" y="10263"/>
                    <a:pt x="8" y="9828"/>
                  </a:cubicBezTo>
                  <a:cubicBezTo>
                    <a:pt x="22" y="9393"/>
                    <a:pt x="49" y="8985"/>
                    <a:pt x="76" y="8645"/>
                  </a:cubicBezTo>
                  <a:cubicBezTo>
                    <a:pt x="103" y="8306"/>
                    <a:pt x="130" y="8034"/>
                    <a:pt x="157" y="7748"/>
                  </a:cubicBezTo>
                  <a:cubicBezTo>
                    <a:pt x="184" y="7463"/>
                    <a:pt x="211" y="7164"/>
                    <a:pt x="251" y="6871"/>
                  </a:cubicBezTo>
                  <a:cubicBezTo>
                    <a:pt x="292" y="6579"/>
                    <a:pt x="346" y="6294"/>
                    <a:pt x="386" y="6015"/>
                  </a:cubicBezTo>
                  <a:cubicBezTo>
                    <a:pt x="426" y="5736"/>
                    <a:pt x="453" y="5465"/>
                    <a:pt x="507" y="5179"/>
                  </a:cubicBezTo>
                  <a:cubicBezTo>
                    <a:pt x="561" y="4894"/>
                    <a:pt x="642" y="4595"/>
                    <a:pt x="791" y="4282"/>
                  </a:cubicBezTo>
                  <a:cubicBezTo>
                    <a:pt x="939" y="3969"/>
                    <a:pt x="1155" y="3643"/>
                    <a:pt x="1411" y="3358"/>
                  </a:cubicBezTo>
                  <a:cubicBezTo>
                    <a:pt x="1667" y="3072"/>
                    <a:pt x="1964" y="2827"/>
                    <a:pt x="2368" y="2535"/>
                  </a:cubicBezTo>
                  <a:cubicBezTo>
                    <a:pt x="2773" y="2243"/>
                    <a:pt x="3285" y="1903"/>
                    <a:pt x="3689" y="1665"/>
                  </a:cubicBezTo>
                  <a:cubicBezTo>
                    <a:pt x="4094" y="1427"/>
                    <a:pt x="4391" y="1291"/>
                    <a:pt x="4835" y="1121"/>
                  </a:cubicBezTo>
                  <a:cubicBezTo>
                    <a:pt x="5280" y="952"/>
                    <a:pt x="5874" y="748"/>
                    <a:pt x="6359" y="591"/>
                  </a:cubicBezTo>
                  <a:cubicBezTo>
                    <a:pt x="6844" y="435"/>
                    <a:pt x="7222" y="326"/>
                    <a:pt x="7680" y="245"/>
                  </a:cubicBezTo>
                  <a:cubicBezTo>
                    <a:pt x="8139" y="163"/>
                    <a:pt x="8678" y="109"/>
                    <a:pt x="9191" y="68"/>
                  </a:cubicBezTo>
                  <a:cubicBezTo>
                    <a:pt x="9703" y="27"/>
                    <a:pt x="10188" y="0"/>
                    <a:pt x="10701" y="0"/>
                  </a:cubicBezTo>
                  <a:cubicBezTo>
                    <a:pt x="11213" y="0"/>
                    <a:pt x="11752" y="27"/>
                    <a:pt x="12292" y="122"/>
                  </a:cubicBezTo>
                  <a:cubicBezTo>
                    <a:pt x="12831" y="217"/>
                    <a:pt x="13370" y="381"/>
                    <a:pt x="13815" y="564"/>
                  </a:cubicBezTo>
                  <a:cubicBezTo>
                    <a:pt x="14260" y="748"/>
                    <a:pt x="14611" y="952"/>
                    <a:pt x="14975" y="1189"/>
                  </a:cubicBezTo>
                  <a:cubicBezTo>
                    <a:pt x="15339" y="1427"/>
                    <a:pt x="15716" y="1699"/>
                    <a:pt x="16026" y="1985"/>
                  </a:cubicBezTo>
                  <a:cubicBezTo>
                    <a:pt x="16337" y="2270"/>
                    <a:pt x="16579" y="2569"/>
                    <a:pt x="16768" y="2855"/>
                  </a:cubicBezTo>
                  <a:cubicBezTo>
                    <a:pt x="16957" y="3140"/>
                    <a:pt x="17092" y="3412"/>
                    <a:pt x="17199" y="3725"/>
                  </a:cubicBezTo>
                  <a:cubicBezTo>
                    <a:pt x="17307" y="4037"/>
                    <a:pt x="17388" y="4391"/>
                    <a:pt x="17442" y="4731"/>
                  </a:cubicBezTo>
                  <a:cubicBezTo>
                    <a:pt x="17496" y="5070"/>
                    <a:pt x="17523" y="5397"/>
                    <a:pt x="17564" y="5696"/>
                  </a:cubicBezTo>
                  <a:cubicBezTo>
                    <a:pt x="17604" y="5995"/>
                    <a:pt x="17658" y="6267"/>
                    <a:pt x="17712" y="6545"/>
                  </a:cubicBezTo>
                  <a:cubicBezTo>
                    <a:pt x="17766" y="6824"/>
                    <a:pt x="17820" y="7109"/>
                    <a:pt x="17847" y="7463"/>
                  </a:cubicBezTo>
                  <a:cubicBezTo>
                    <a:pt x="17874" y="7816"/>
                    <a:pt x="17874" y="8238"/>
                    <a:pt x="17887" y="8598"/>
                  </a:cubicBezTo>
                  <a:cubicBezTo>
                    <a:pt x="17901" y="8958"/>
                    <a:pt x="17928" y="9257"/>
                    <a:pt x="17968" y="9570"/>
                  </a:cubicBezTo>
                  <a:cubicBezTo>
                    <a:pt x="18008" y="9882"/>
                    <a:pt x="18062" y="10209"/>
                    <a:pt x="18116" y="10508"/>
                  </a:cubicBezTo>
                  <a:cubicBezTo>
                    <a:pt x="18170" y="10807"/>
                    <a:pt x="18224" y="11079"/>
                    <a:pt x="18251" y="11486"/>
                  </a:cubicBezTo>
                  <a:cubicBezTo>
                    <a:pt x="18278" y="11894"/>
                    <a:pt x="18278" y="12438"/>
                    <a:pt x="18265" y="12887"/>
                  </a:cubicBezTo>
                  <a:cubicBezTo>
                    <a:pt x="18251" y="13335"/>
                    <a:pt x="18224" y="13689"/>
                    <a:pt x="18197" y="14090"/>
                  </a:cubicBezTo>
                  <a:cubicBezTo>
                    <a:pt x="18170" y="14491"/>
                    <a:pt x="18143" y="14939"/>
                    <a:pt x="18143" y="15333"/>
                  </a:cubicBezTo>
                  <a:cubicBezTo>
                    <a:pt x="18143" y="15728"/>
                    <a:pt x="18170" y="16067"/>
                    <a:pt x="18224" y="16421"/>
                  </a:cubicBezTo>
                  <a:cubicBezTo>
                    <a:pt x="18278" y="16774"/>
                    <a:pt x="18359" y="17141"/>
                    <a:pt x="18467" y="17474"/>
                  </a:cubicBezTo>
                  <a:cubicBezTo>
                    <a:pt x="18575" y="17807"/>
                    <a:pt x="18710" y="18106"/>
                    <a:pt x="18817" y="18365"/>
                  </a:cubicBezTo>
                  <a:cubicBezTo>
                    <a:pt x="18925" y="18623"/>
                    <a:pt x="19006" y="18841"/>
                    <a:pt x="19128" y="19085"/>
                  </a:cubicBezTo>
                  <a:cubicBezTo>
                    <a:pt x="19249" y="19330"/>
                    <a:pt x="19411" y="19602"/>
                    <a:pt x="19626" y="19880"/>
                  </a:cubicBezTo>
                  <a:cubicBezTo>
                    <a:pt x="19842" y="20159"/>
                    <a:pt x="20112" y="20445"/>
                    <a:pt x="20382" y="20710"/>
                  </a:cubicBezTo>
                  <a:cubicBezTo>
                    <a:pt x="20651" y="20975"/>
                    <a:pt x="20921" y="21219"/>
                    <a:pt x="21096" y="21369"/>
                  </a:cubicBezTo>
                  <a:cubicBezTo>
                    <a:pt x="21271" y="21518"/>
                    <a:pt x="21352" y="21573"/>
                    <a:pt x="21420" y="21586"/>
                  </a:cubicBezTo>
                  <a:cubicBezTo>
                    <a:pt x="21487" y="21600"/>
                    <a:pt x="21541" y="21573"/>
                    <a:pt x="21595" y="21546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3" name="線"/>
            <p:cNvSpPr/>
            <p:nvPr/>
          </p:nvSpPr>
          <p:spPr>
            <a:xfrm>
              <a:off x="3065051" y="6"/>
              <a:ext cx="1400928" cy="314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8"/>
                  </a:moveTo>
                  <a:cubicBezTo>
                    <a:pt x="186" y="21257"/>
                    <a:pt x="372" y="20925"/>
                    <a:pt x="545" y="20605"/>
                  </a:cubicBezTo>
                  <a:cubicBezTo>
                    <a:pt x="717" y="20286"/>
                    <a:pt x="877" y="19978"/>
                    <a:pt x="996" y="19676"/>
                  </a:cubicBezTo>
                  <a:cubicBezTo>
                    <a:pt x="1116" y="19374"/>
                    <a:pt x="1196" y="19078"/>
                    <a:pt x="1249" y="18799"/>
                  </a:cubicBezTo>
                  <a:cubicBezTo>
                    <a:pt x="1302" y="18521"/>
                    <a:pt x="1328" y="18261"/>
                    <a:pt x="1395" y="17994"/>
                  </a:cubicBezTo>
                  <a:cubicBezTo>
                    <a:pt x="1461" y="17728"/>
                    <a:pt x="1568" y="17455"/>
                    <a:pt x="1661" y="17171"/>
                  </a:cubicBezTo>
                  <a:cubicBezTo>
                    <a:pt x="1754" y="16887"/>
                    <a:pt x="1833" y="16591"/>
                    <a:pt x="1886" y="16354"/>
                  </a:cubicBezTo>
                  <a:cubicBezTo>
                    <a:pt x="1939" y="16117"/>
                    <a:pt x="1966" y="15939"/>
                    <a:pt x="2006" y="15726"/>
                  </a:cubicBezTo>
                  <a:cubicBezTo>
                    <a:pt x="2046" y="15513"/>
                    <a:pt x="2099" y="15264"/>
                    <a:pt x="2139" y="15022"/>
                  </a:cubicBezTo>
                  <a:cubicBezTo>
                    <a:pt x="2179" y="14779"/>
                    <a:pt x="2205" y="14542"/>
                    <a:pt x="2245" y="14329"/>
                  </a:cubicBezTo>
                  <a:cubicBezTo>
                    <a:pt x="2285" y="14116"/>
                    <a:pt x="2338" y="13926"/>
                    <a:pt x="2378" y="13743"/>
                  </a:cubicBezTo>
                  <a:cubicBezTo>
                    <a:pt x="2418" y="13559"/>
                    <a:pt x="2444" y="13382"/>
                    <a:pt x="2484" y="13168"/>
                  </a:cubicBezTo>
                  <a:cubicBezTo>
                    <a:pt x="2524" y="12955"/>
                    <a:pt x="2577" y="12707"/>
                    <a:pt x="2604" y="12357"/>
                  </a:cubicBezTo>
                  <a:cubicBezTo>
                    <a:pt x="2630" y="12008"/>
                    <a:pt x="2630" y="11558"/>
                    <a:pt x="2604" y="11214"/>
                  </a:cubicBezTo>
                  <a:cubicBezTo>
                    <a:pt x="2577" y="10871"/>
                    <a:pt x="2524" y="10634"/>
                    <a:pt x="2497" y="10285"/>
                  </a:cubicBezTo>
                  <a:cubicBezTo>
                    <a:pt x="2471" y="9936"/>
                    <a:pt x="2471" y="9474"/>
                    <a:pt x="2484" y="9053"/>
                  </a:cubicBezTo>
                  <a:cubicBezTo>
                    <a:pt x="2497" y="8633"/>
                    <a:pt x="2524" y="8254"/>
                    <a:pt x="2564" y="7940"/>
                  </a:cubicBezTo>
                  <a:cubicBezTo>
                    <a:pt x="2604" y="7626"/>
                    <a:pt x="2657" y="7378"/>
                    <a:pt x="2683" y="7093"/>
                  </a:cubicBezTo>
                  <a:cubicBezTo>
                    <a:pt x="2710" y="6809"/>
                    <a:pt x="2710" y="6489"/>
                    <a:pt x="2697" y="6211"/>
                  </a:cubicBezTo>
                  <a:cubicBezTo>
                    <a:pt x="2683" y="5933"/>
                    <a:pt x="2657" y="5696"/>
                    <a:pt x="2670" y="5447"/>
                  </a:cubicBezTo>
                  <a:cubicBezTo>
                    <a:pt x="2683" y="5199"/>
                    <a:pt x="2737" y="4938"/>
                    <a:pt x="2816" y="4624"/>
                  </a:cubicBezTo>
                  <a:cubicBezTo>
                    <a:pt x="2896" y="4311"/>
                    <a:pt x="3002" y="3943"/>
                    <a:pt x="3122" y="3624"/>
                  </a:cubicBezTo>
                  <a:cubicBezTo>
                    <a:pt x="3241" y="3304"/>
                    <a:pt x="3374" y="3032"/>
                    <a:pt x="3613" y="2765"/>
                  </a:cubicBezTo>
                  <a:cubicBezTo>
                    <a:pt x="3852" y="2499"/>
                    <a:pt x="4198" y="2238"/>
                    <a:pt x="4517" y="2019"/>
                  </a:cubicBezTo>
                  <a:cubicBezTo>
                    <a:pt x="4835" y="1800"/>
                    <a:pt x="5128" y="1622"/>
                    <a:pt x="5446" y="1445"/>
                  </a:cubicBezTo>
                  <a:cubicBezTo>
                    <a:pt x="5765" y="1267"/>
                    <a:pt x="6111" y="1089"/>
                    <a:pt x="6403" y="965"/>
                  </a:cubicBezTo>
                  <a:cubicBezTo>
                    <a:pt x="6695" y="841"/>
                    <a:pt x="6934" y="770"/>
                    <a:pt x="7306" y="681"/>
                  </a:cubicBezTo>
                  <a:cubicBezTo>
                    <a:pt x="7678" y="592"/>
                    <a:pt x="8183" y="486"/>
                    <a:pt x="8807" y="385"/>
                  </a:cubicBezTo>
                  <a:cubicBezTo>
                    <a:pt x="9432" y="284"/>
                    <a:pt x="10176" y="189"/>
                    <a:pt x="10840" y="118"/>
                  </a:cubicBezTo>
                  <a:cubicBezTo>
                    <a:pt x="11504" y="47"/>
                    <a:pt x="12089" y="0"/>
                    <a:pt x="12646" y="0"/>
                  </a:cubicBezTo>
                  <a:cubicBezTo>
                    <a:pt x="13204" y="0"/>
                    <a:pt x="13736" y="47"/>
                    <a:pt x="14187" y="113"/>
                  </a:cubicBezTo>
                  <a:cubicBezTo>
                    <a:pt x="14639" y="178"/>
                    <a:pt x="15011" y="261"/>
                    <a:pt x="15356" y="361"/>
                  </a:cubicBezTo>
                  <a:cubicBezTo>
                    <a:pt x="15702" y="462"/>
                    <a:pt x="16021" y="580"/>
                    <a:pt x="16366" y="770"/>
                  </a:cubicBezTo>
                  <a:cubicBezTo>
                    <a:pt x="16711" y="959"/>
                    <a:pt x="17083" y="1220"/>
                    <a:pt x="17362" y="1433"/>
                  </a:cubicBezTo>
                  <a:cubicBezTo>
                    <a:pt x="17641" y="1646"/>
                    <a:pt x="17827" y="1812"/>
                    <a:pt x="18013" y="1978"/>
                  </a:cubicBezTo>
                  <a:cubicBezTo>
                    <a:pt x="18199" y="2143"/>
                    <a:pt x="18385" y="2309"/>
                    <a:pt x="18584" y="2522"/>
                  </a:cubicBezTo>
                  <a:cubicBezTo>
                    <a:pt x="18784" y="2736"/>
                    <a:pt x="18996" y="2996"/>
                    <a:pt x="19182" y="3251"/>
                  </a:cubicBezTo>
                  <a:cubicBezTo>
                    <a:pt x="19368" y="3505"/>
                    <a:pt x="19528" y="3754"/>
                    <a:pt x="19647" y="4014"/>
                  </a:cubicBezTo>
                  <a:cubicBezTo>
                    <a:pt x="19767" y="4275"/>
                    <a:pt x="19846" y="4547"/>
                    <a:pt x="19900" y="4826"/>
                  </a:cubicBezTo>
                  <a:cubicBezTo>
                    <a:pt x="19953" y="5104"/>
                    <a:pt x="19979" y="5388"/>
                    <a:pt x="20006" y="5696"/>
                  </a:cubicBezTo>
                  <a:cubicBezTo>
                    <a:pt x="20032" y="6004"/>
                    <a:pt x="20059" y="6336"/>
                    <a:pt x="20072" y="6691"/>
                  </a:cubicBezTo>
                  <a:cubicBezTo>
                    <a:pt x="20086" y="7046"/>
                    <a:pt x="20086" y="7425"/>
                    <a:pt x="20072" y="7792"/>
                  </a:cubicBezTo>
                  <a:cubicBezTo>
                    <a:pt x="20059" y="8159"/>
                    <a:pt x="20032" y="8514"/>
                    <a:pt x="20032" y="8899"/>
                  </a:cubicBezTo>
                  <a:cubicBezTo>
                    <a:pt x="20032" y="9284"/>
                    <a:pt x="20059" y="9699"/>
                    <a:pt x="20086" y="10042"/>
                  </a:cubicBezTo>
                  <a:cubicBezTo>
                    <a:pt x="20112" y="10386"/>
                    <a:pt x="20139" y="10658"/>
                    <a:pt x="20165" y="10936"/>
                  </a:cubicBezTo>
                  <a:cubicBezTo>
                    <a:pt x="20192" y="11214"/>
                    <a:pt x="20218" y="11499"/>
                    <a:pt x="20245" y="11795"/>
                  </a:cubicBezTo>
                  <a:cubicBezTo>
                    <a:pt x="20272" y="12091"/>
                    <a:pt x="20298" y="12399"/>
                    <a:pt x="20325" y="12671"/>
                  </a:cubicBezTo>
                  <a:cubicBezTo>
                    <a:pt x="20351" y="12943"/>
                    <a:pt x="20378" y="13180"/>
                    <a:pt x="20418" y="13435"/>
                  </a:cubicBezTo>
                  <a:cubicBezTo>
                    <a:pt x="20458" y="13689"/>
                    <a:pt x="20511" y="13962"/>
                    <a:pt x="20537" y="14293"/>
                  </a:cubicBezTo>
                  <a:cubicBezTo>
                    <a:pt x="20564" y="14625"/>
                    <a:pt x="20564" y="15016"/>
                    <a:pt x="20577" y="15371"/>
                  </a:cubicBezTo>
                  <a:cubicBezTo>
                    <a:pt x="20590" y="15726"/>
                    <a:pt x="20617" y="16046"/>
                    <a:pt x="20644" y="16324"/>
                  </a:cubicBezTo>
                  <a:cubicBezTo>
                    <a:pt x="20670" y="16603"/>
                    <a:pt x="20697" y="16839"/>
                    <a:pt x="20723" y="17147"/>
                  </a:cubicBezTo>
                  <a:cubicBezTo>
                    <a:pt x="20750" y="17455"/>
                    <a:pt x="20776" y="17834"/>
                    <a:pt x="20803" y="18172"/>
                  </a:cubicBezTo>
                  <a:cubicBezTo>
                    <a:pt x="20830" y="18509"/>
                    <a:pt x="20856" y="18805"/>
                    <a:pt x="20883" y="19101"/>
                  </a:cubicBezTo>
                  <a:cubicBezTo>
                    <a:pt x="20909" y="19397"/>
                    <a:pt x="20936" y="19693"/>
                    <a:pt x="20962" y="19960"/>
                  </a:cubicBezTo>
                  <a:cubicBezTo>
                    <a:pt x="20989" y="20226"/>
                    <a:pt x="21016" y="20463"/>
                    <a:pt x="21069" y="20700"/>
                  </a:cubicBezTo>
                  <a:cubicBezTo>
                    <a:pt x="21122" y="20937"/>
                    <a:pt x="21201" y="21174"/>
                    <a:pt x="21268" y="21339"/>
                  </a:cubicBezTo>
                  <a:cubicBezTo>
                    <a:pt x="21334" y="21505"/>
                    <a:pt x="21387" y="21600"/>
                    <a:pt x="21441" y="21600"/>
                  </a:cubicBezTo>
                  <a:cubicBezTo>
                    <a:pt x="21494" y="21600"/>
                    <a:pt x="21547" y="21505"/>
                    <a:pt x="21600" y="2141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4" name="線"/>
            <p:cNvSpPr/>
            <p:nvPr/>
          </p:nvSpPr>
          <p:spPr>
            <a:xfrm>
              <a:off x="4491826" y="280881"/>
              <a:ext cx="1447158" cy="304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extrusionOk="0">
                  <a:moveTo>
                    <a:pt x="0" y="20377"/>
                  </a:moveTo>
                  <a:cubicBezTo>
                    <a:pt x="129" y="20120"/>
                    <a:pt x="257" y="19863"/>
                    <a:pt x="411" y="19515"/>
                  </a:cubicBezTo>
                  <a:cubicBezTo>
                    <a:pt x="566" y="19166"/>
                    <a:pt x="746" y="18726"/>
                    <a:pt x="926" y="18371"/>
                  </a:cubicBezTo>
                  <a:cubicBezTo>
                    <a:pt x="1106" y="18016"/>
                    <a:pt x="1286" y="17747"/>
                    <a:pt x="1453" y="17466"/>
                  </a:cubicBezTo>
                  <a:cubicBezTo>
                    <a:pt x="1620" y="17185"/>
                    <a:pt x="1774" y="16891"/>
                    <a:pt x="1916" y="16653"/>
                  </a:cubicBezTo>
                  <a:cubicBezTo>
                    <a:pt x="2057" y="16414"/>
                    <a:pt x="2186" y="16231"/>
                    <a:pt x="2327" y="15968"/>
                  </a:cubicBezTo>
                  <a:cubicBezTo>
                    <a:pt x="2469" y="15705"/>
                    <a:pt x="2623" y="15362"/>
                    <a:pt x="2777" y="15056"/>
                  </a:cubicBezTo>
                  <a:cubicBezTo>
                    <a:pt x="2931" y="14751"/>
                    <a:pt x="3086" y="14482"/>
                    <a:pt x="3214" y="14188"/>
                  </a:cubicBezTo>
                  <a:cubicBezTo>
                    <a:pt x="3343" y="13894"/>
                    <a:pt x="3446" y="13576"/>
                    <a:pt x="3536" y="13289"/>
                  </a:cubicBezTo>
                  <a:cubicBezTo>
                    <a:pt x="3626" y="13002"/>
                    <a:pt x="3703" y="12745"/>
                    <a:pt x="3780" y="12476"/>
                  </a:cubicBezTo>
                  <a:cubicBezTo>
                    <a:pt x="3857" y="12207"/>
                    <a:pt x="3934" y="11925"/>
                    <a:pt x="3999" y="11650"/>
                  </a:cubicBezTo>
                  <a:cubicBezTo>
                    <a:pt x="4063" y="11375"/>
                    <a:pt x="4114" y="11106"/>
                    <a:pt x="4179" y="10818"/>
                  </a:cubicBezTo>
                  <a:cubicBezTo>
                    <a:pt x="4243" y="10531"/>
                    <a:pt x="4320" y="10225"/>
                    <a:pt x="4371" y="9950"/>
                  </a:cubicBezTo>
                  <a:cubicBezTo>
                    <a:pt x="4423" y="9675"/>
                    <a:pt x="4449" y="9430"/>
                    <a:pt x="4500" y="9192"/>
                  </a:cubicBezTo>
                  <a:cubicBezTo>
                    <a:pt x="4551" y="8953"/>
                    <a:pt x="4629" y="8721"/>
                    <a:pt x="4680" y="8513"/>
                  </a:cubicBezTo>
                  <a:cubicBezTo>
                    <a:pt x="4731" y="8305"/>
                    <a:pt x="4757" y="8121"/>
                    <a:pt x="4783" y="7877"/>
                  </a:cubicBezTo>
                  <a:cubicBezTo>
                    <a:pt x="4809" y="7632"/>
                    <a:pt x="4834" y="7326"/>
                    <a:pt x="4873" y="7051"/>
                  </a:cubicBezTo>
                  <a:cubicBezTo>
                    <a:pt x="4911" y="6776"/>
                    <a:pt x="4963" y="6531"/>
                    <a:pt x="5001" y="6287"/>
                  </a:cubicBezTo>
                  <a:cubicBezTo>
                    <a:pt x="5040" y="6042"/>
                    <a:pt x="5066" y="5798"/>
                    <a:pt x="5117" y="5547"/>
                  </a:cubicBezTo>
                  <a:cubicBezTo>
                    <a:pt x="5169" y="5296"/>
                    <a:pt x="5246" y="5039"/>
                    <a:pt x="5310" y="4837"/>
                  </a:cubicBezTo>
                  <a:cubicBezTo>
                    <a:pt x="5374" y="4636"/>
                    <a:pt x="5426" y="4489"/>
                    <a:pt x="5490" y="4324"/>
                  </a:cubicBezTo>
                  <a:cubicBezTo>
                    <a:pt x="5554" y="4159"/>
                    <a:pt x="5631" y="3975"/>
                    <a:pt x="5734" y="3743"/>
                  </a:cubicBezTo>
                  <a:cubicBezTo>
                    <a:pt x="5837" y="3510"/>
                    <a:pt x="5966" y="3229"/>
                    <a:pt x="6120" y="3003"/>
                  </a:cubicBezTo>
                  <a:cubicBezTo>
                    <a:pt x="6274" y="2776"/>
                    <a:pt x="6454" y="2605"/>
                    <a:pt x="6673" y="2379"/>
                  </a:cubicBezTo>
                  <a:cubicBezTo>
                    <a:pt x="6891" y="2153"/>
                    <a:pt x="7149" y="1871"/>
                    <a:pt x="7380" y="1645"/>
                  </a:cubicBezTo>
                  <a:cubicBezTo>
                    <a:pt x="7611" y="1419"/>
                    <a:pt x="7817" y="1248"/>
                    <a:pt x="8100" y="1070"/>
                  </a:cubicBezTo>
                  <a:cubicBezTo>
                    <a:pt x="8383" y="893"/>
                    <a:pt x="8743" y="709"/>
                    <a:pt x="9154" y="563"/>
                  </a:cubicBezTo>
                  <a:cubicBezTo>
                    <a:pt x="9566" y="416"/>
                    <a:pt x="10029" y="306"/>
                    <a:pt x="10491" y="226"/>
                  </a:cubicBezTo>
                  <a:cubicBezTo>
                    <a:pt x="10954" y="147"/>
                    <a:pt x="11417" y="98"/>
                    <a:pt x="11970" y="61"/>
                  </a:cubicBezTo>
                  <a:cubicBezTo>
                    <a:pt x="12523" y="24"/>
                    <a:pt x="13166" y="0"/>
                    <a:pt x="13706" y="0"/>
                  </a:cubicBezTo>
                  <a:cubicBezTo>
                    <a:pt x="14246" y="0"/>
                    <a:pt x="14683" y="24"/>
                    <a:pt x="15159" y="73"/>
                  </a:cubicBezTo>
                  <a:cubicBezTo>
                    <a:pt x="15634" y="122"/>
                    <a:pt x="16149" y="196"/>
                    <a:pt x="16689" y="318"/>
                  </a:cubicBezTo>
                  <a:cubicBezTo>
                    <a:pt x="17229" y="440"/>
                    <a:pt x="17794" y="612"/>
                    <a:pt x="18167" y="740"/>
                  </a:cubicBezTo>
                  <a:cubicBezTo>
                    <a:pt x="18540" y="868"/>
                    <a:pt x="18720" y="954"/>
                    <a:pt x="18913" y="1040"/>
                  </a:cubicBezTo>
                  <a:cubicBezTo>
                    <a:pt x="19106" y="1125"/>
                    <a:pt x="19311" y="1211"/>
                    <a:pt x="19504" y="1296"/>
                  </a:cubicBezTo>
                  <a:cubicBezTo>
                    <a:pt x="19697" y="1382"/>
                    <a:pt x="19877" y="1468"/>
                    <a:pt x="20031" y="1566"/>
                  </a:cubicBezTo>
                  <a:cubicBezTo>
                    <a:pt x="20186" y="1663"/>
                    <a:pt x="20314" y="1774"/>
                    <a:pt x="20469" y="1945"/>
                  </a:cubicBezTo>
                  <a:cubicBezTo>
                    <a:pt x="20623" y="2116"/>
                    <a:pt x="20803" y="2348"/>
                    <a:pt x="20957" y="2630"/>
                  </a:cubicBezTo>
                  <a:cubicBezTo>
                    <a:pt x="21111" y="2911"/>
                    <a:pt x="21240" y="3241"/>
                    <a:pt x="21330" y="3529"/>
                  </a:cubicBezTo>
                  <a:cubicBezTo>
                    <a:pt x="21420" y="3816"/>
                    <a:pt x="21471" y="4061"/>
                    <a:pt x="21510" y="4366"/>
                  </a:cubicBezTo>
                  <a:cubicBezTo>
                    <a:pt x="21549" y="4672"/>
                    <a:pt x="21574" y="5039"/>
                    <a:pt x="21587" y="5424"/>
                  </a:cubicBezTo>
                  <a:cubicBezTo>
                    <a:pt x="21600" y="5810"/>
                    <a:pt x="21600" y="6213"/>
                    <a:pt x="21574" y="6537"/>
                  </a:cubicBezTo>
                  <a:cubicBezTo>
                    <a:pt x="21549" y="6862"/>
                    <a:pt x="21497" y="7106"/>
                    <a:pt x="21433" y="7406"/>
                  </a:cubicBezTo>
                  <a:cubicBezTo>
                    <a:pt x="21369" y="7706"/>
                    <a:pt x="21291" y="8060"/>
                    <a:pt x="21227" y="8366"/>
                  </a:cubicBezTo>
                  <a:cubicBezTo>
                    <a:pt x="21163" y="8672"/>
                    <a:pt x="21111" y="8929"/>
                    <a:pt x="21073" y="9216"/>
                  </a:cubicBezTo>
                  <a:cubicBezTo>
                    <a:pt x="21034" y="9504"/>
                    <a:pt x="21009" y="9822"/>
                    <a:pt x="20944" y="10164"/>
                  </a:cubicBezTo>
                  <a:cubicBezTo>
                    <a:pt x="20880" y="10506"/>
                    <a:pt x="20777" y="10873"/>
                    <a:pt x="20700" y="11155"/>
                  </a:cubicBezTo>
                  <a:cubicBezTo>
                    <a:pt x="20623" y="11436"/>
                    <a:pt x="20571" y="11632"/>
                    <a:pt x="20520" y="11852"/>
                  </a:cubicBezTo>
                  <a:cubicBezTo>
                    <a:pt x="20469" y="12072"/>
                    <a:pt x="20417" y="12317"/>
                    <a:pt x="20366" y="12586"/>
                  </a:cubicBezTo>
                  <a:cubicBezTo>
                    <a:pt x="20314" y="12855"/>
                    <a:pt x="20263" y="13148"/>
                    <a:pt x="20211" y="13424"/>
                  </a:cubicBezTo>
                  <a:cubicBezTo>
                    <a:pt x="20160" y="13699"/>
                    <a:pt x="20109" y="13956"/>
                    <a:pt x="20057" y="14206"/>
                  </a:cubicBezTo>
                  <a:cubicBezTo>
                    <a:pt x="20006" y="14457"/>
                    <a:pt x="19954" y="14702"/>
                    <a:pt x="19851" y="15020"/>
                  </a:cubicBezTo>
                  <a:cubicBezTo>
                    <a:pt x="19749" y="15338"/>
                    <a:pt x="19594" y="15729"/>
                    <a:pt x="19453" y="16029"/>
                  </a:cubicBezTo>
                  <a:cubicBezTo>
                    <a:pt x="19311" y="16328"/>
                    <a:pt x="19183" y="16536"/>
                    <a:pt x="19054" y="16769"/>
                  </a:cubicBezTo>
                  <a:cubicBezTo>
                    <a:pt x="18926" y="17001"/>
                    <a:pt x="18797" y="17258"/>
                    <a:pt x="18669" y="17545"/>
                  </a:cubicBezTo>
                  <a:cubicBezTo>
                    <a:pt x="18540" y="17833"/>
                    <a:pt x="18411" y="18151"/>
                    <a:pt x="18309" y="18432"/>
                  </a:cubicBezTo>
                  <a:cubicBezTo>
                    <a:pt x="18206" y="18713"/>
                    <a:pt x="18129" y="18958"/>
                    <a:pt x="18039" y="19209"/>
                  </a:cubicBezTo>
                  <a:cubicBezTo>
                    <a:pt x="17949" y="19460"/>
                    <a:pt x="17846" y="19716"/>
                    <a:pt x="17717" y="20004"/>
                  </a:cubicBezTo>
                  <a:cubicBezTo>
                    <a:pt x="17589" y="20291"/>
                    <a:pt x="17434" y="20609"/>
                    <a:pt x="17319" y="20860"/>
                  </a:cubicBezTo>
                  <a:cubicBezTo>
                    <a:pt x="17203" y="21111"/>
                    <a:pt x="17126" y="21294"/>
                    <a:pt x="17074" y="21417"/>
                  </a:cubicBezTo>
                  <a:cubicBezTo>
                    <a:pt x="17023" y="21539"/>
                    <a:pt x="16997" y="21600"/>
                    <a:pt x="17010" y="21594"/>
                  </a:cubicBezTo>
                  <a:cubicBezTo>
                    <a:pt x="17023" y="21588"/>
                    <a:pt x="17074" y="21514"/>
                    <a:pt x="17126" y="2144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5" name="線"/>
            <p:cNvSpPr/>
            <p:nvPr/>
          </p:nvSpPr>
          <p:spPr>
            <a:xfrm>
              <a:off x="5596370" y="1025285"/>
              <a:ext cx="1701836" cy="460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extrusionOk="0">
                  <a:moveTo>
                    <a:pt x="547" y="10954"/>
                  </a:moveTo>
                  <a:cubicBezTo>
                    <a:pt x="743" y="10808"/>
                    <a:pt x="940" y="10662"/>
                    <a:pt x="1181" y="10505"/>
                  </a:cubicBezTo>
                  <a:cubicBezTo>
                    <a:pt x="1421" y="10347"/>
                    <a:pt x="1705" y="10177"/>
                    <a:pt x="1946" y="10031"/>
                  </a:cubicBezTo>
                  <a:cubicBezTo>
                    <a:pt x="2186" y="9886"/>
                    <a:pt x="2383" y="9764"/>
                    <a:pt x="2569" y="9651"/>
                  </a:cubicBezTo>
                  <a:cubicBezTo>
                    <a:pt x="2755" y="9538"/>
                    <a:pt x="2930" y="9433"/>
                    <a:pt x="3104" y="9324"/>
                  </a:cubicBezTo>
                  <a:cubicBezTo>
                    <a:pt x="3279" y="9214"/>
                    <a:pt x="3454" y="9101"/>
                    <a:pt x="3662" y="8931"/>
                  </a:cubicBezTo>
                  <a:cubicBezTo>
                    <a:pt x="3870" y="8761"/>
                    <a:pt x="4110" y="8535"/>
                    <a:pt x="4351" y="8324"/>
                  </a:cubicBezTo>
                  <a:cubicBezTo>
                    <a:pt x="4591" y="8114"/>
                    <a:pt x="4832" y="7920"/>
                    <a:pt x="5094" y="7698"/>
                  </a:cubicBezTo>
                  <a:cubicBezTo>
                    <a:pt x="5356" y="7475"/>
                    <a:pt x="5640" y="7224"/>
                    <a:pt x="5870" y="7006"/>
                  </a:cubicBezTo>
                  <a:cubicBezTo>
                    <a:pt x="6100" y="6787"/>
                    <a:pt x="6274" y="6601"/>
                    <a:pt x="6438" y="6423"/>
                  </a:cubicBezTo>
                  <a:cubicBezTo>
                    <a:pt x="6602" y="6245"/>
                    <a:pt x="6755" y="6076"/>
                    <a:pt x="6963" y="5861"/>
                  </a:cubicBezTo>
                  <a:cubicBezTo>
                    <a:pt x="7171" y="5647"/>
                    <a:pt x="7433" y="5388"/>
                    <a:pt x="7696" y="5137"/>
                  </a:cubicBezTo>
                  <a:cubicBezTo>
                    <a:pt x="7958" y="4886"/>
                    <a:pt x="8220" y="4644"/>
                    <a:pt x="8395" y="4462"/>
                  </a:cubicBezTo>
                  <a:cubicBezTo>
                    <a:pt x="8570" y="4280"/>
                    <a:pt x="8657" y="4158"/>
                    <a:pt x="8778" y="4013"/>
                  </a:cubicBezTo>
                  <a:cubicBezTo>
                    <a:pt x="8898" y="3867"/>
                    <a:pt x="9051" y="3697"/>
                    <a:pt x="9171" y="3531"/>
                  </a:cubicBezTo>
                  <a:cubicBezTo>
                    <a:pt x="9291" y="3365"/>
                    <a:pt x="9379" y="3204"/>
                    <a:pt x="9455" y="3042"/>
                  </a:cubicBezTo>
                  <a:cubicBezTo>
                    <a:pt x="9532" y="2880"/>
                    <a:pt x="9598" y="2718"/>
                    <a:pt x="9674" y="2536"/>
                  </a:cubicBezTo>
                  <a:cubicBezTo>
                    <a:pt x="9751" y="2354"/>
                    <a:pt x="9838" y="2152"/>
                    <a:pt x="9947" y="1950"/>
                  </a:cubicBezTo>
                  <a:cubicBezTo>
                    <a:pt x="10057" y="1747"/>
                    <a:pt x="10188" y="1545"/>
                    <a:pt x="10341" y="1363"/>
                  </a:cubicBezTo>
                  <a:cubicBezTo>
                    <a:pt x="10494" y="1181"/>
                    <a:pt x="10669" y="1019"/>
                    <a:pt x="10898" y="866"/>
                  </a:cubicBezTo>
                  <a:cubicBezTo>
                    <a:pt x="11128" y="712"/>
                    <a:pt x="11412" y="566"/>
                    <a:pt x="11740" y="449"/>
                  </a:cubicBezTo>
                  <a:cubicBezTo>
                    <a:pt x="12068" y="332"/>
                    <a:pt x="12440" y="243"/>
                    <a:pt x="12877" y="178"/>
                  </a:cubicBezTo>
                  <a:cubicBezTo>
                    <a:pt x="13314" y="113"/>
                    <a:pt x="13817" y="73"/>
                    <a:pt x="14287" y="44"/>
                  </a:cubicBezTo>
                  <a:cubicBezTo>
                    <a:pt x="14757" y="16"/>
                    <a:pt x="15194" y="0"/>
                    <a:pt x="15697" y="0"/>
                  </a:cubicBezTo>
                  <a:cubicBezTo>
                    <a:pt x="16200" y="0"/>
                    <a:pt x="16768" y="16"/>
                    <a:pt x="17249" y="73"/>
                  </a:cubicBezTo>
                  <a:cubicBezTo>
                    <a:pt x="17730" y="129"/>
                    <a:pt x="18124" y="227"/>
                    <a:pt x="18496" y="348"/>
                  </a:cubicBezTo>
                  <a:cubicBezTo>
                    <a:pt x="18867" y="469"/>
                    <a:pt x="19217" y="615"/>
                    <a:pt x="19479" y="744"/>
                  </a:cubicBezTo>
                  <a:cubicBezTo>
                    <a:pt x="19742" y="874"/>
                    <a:pt x="19917" y="987"/>
                    <a:pt x="20081" y="1108"/>
                  </a:cubicBezTo>
                  <a:cubicBezTo>
                    <a:pt x="20245" y="1230"/>
                    <a:pt x="20398" y="1359"/>
                    <a:pt x="20529" y="1460"/>
                  </a:cubicBezTo>
                  <a:cubicBezTo>
                    <a:pt x="20660" y="1561"/>
                    <a:pt x="20769" y="1634"/>
                    <a:pt x="20879" y="1735"/>
                  </a:cubicBezTo>
                  <a:cubicBezTo>
                    <a:pt x="20988" y="1836"/>
                    <a:pt x="21097" y="1966"/>
                    <a:pt x="21196" y="2111"/>
                  </a:cubicBezTo>
                  <a:cubicBezTo>
                    <a:pt x="21294" y="2257"/>
                    <a:pt x="21381" y="2419"/>
                    <a:pt x="21447" y="2581"/>
                  </a:cubicBezTo>
                  <a:cubicBezTo>
                    <a:pt x="21513" y="2742"/>
                    <a:pt x="21556" y="2904"/>
                    <a:pt x="21578" y="3115"/>
                  </a:cubicBezTo>
                  <a:cubicBezTo>
                    <a:pt x="21600" y="3325"/>
                    <a:pt x="21600" y="3584"/>
                    <a:pt x="21545" y="3822"/>
                  </a:cubicBezTo>
                  <a:cubicBezTo>
                    <a:pt x="21491" y="4061"/>
                    <a:pt x="21381" y="4280"/>
                    <a:pt x="21261" y="4498"/>
                  </a:cubicBezTo>
                  <a:cubicBezTo>
                    <a:pt x="21141" y="4716"/>
                    <a:pt x="21010" y="4935"/>
                    <a:pt x="20879" y="5145"/>
                  </a:cubicBezTo>
                  <a:cubicBezTo>
                    <a:pt x="20747" y="5356"/>
                    <a:pt x="20616" y="5558"/>
                    <a:pt x="20496" y="5740"/>
                  </a:cubicBezTo>
                  <a:cubicBezTo>
                    <a:pt x="20376" y="5922"/>
                    <a:pt x="20266" y="6084"/>
                    <a:pt x="20135" y="6253"/>
                  </a:cubicBezTo>
                  <a:cubicBezTo>
                    <a:pt x="20004" y="6423"/>
                    <a:pt x="19851" y="6601"/>
                    <a:pt x="19720" y="6771"/>
                  </a:cubicBezTo>
                  <a:cubicBezTo>
                    <a:pt x="19589" y="6941"/>
                    <a:pt x="19479" y="7103"/>
                    <a:pt x="19359" y="7285"/>
                  </a:cubicBezTo>
                  <a:cubicBezTo>
                    <a:pt x="19239" y="7467"/>
                    <a:pt x="19108" y="7669"/>
                    <a:pt x="18977" y="7855"/>
                  </a:cubicBezTo>
                  <a:cubicBezTo>
                    <a:pt x="18845" y="8041"/>
                    <a:pt x="18714" y="8211"/>
                    <a:pt x="18583" y="8369"/>
                  </a:cubicBezTo>
                  <a:cubicBezTo>
                    <a:pt x="18452" y="8527"/>
                    <a:pt x="18321" y="8672"/>
                    <a:pt x="18189" y="8826"/>
                  </a:cubicBezTo>
                  <a:cubicBezTo>
                    <a:pt x="18058" y="8980"/>
                    <a:pt x="17927" y="9142"/>
                    <a:pt x="17807" y="9287"/>
                  </a:cubicBezTo>
                  <a:cubicBezTo>
                    <a:pt x="17687" y="9433"/>
                    <a:pt x="17577" y="9562"/>
                    <a:pt x="17457" y="9708"/>
                  </a:cubicBezTo>
                  <a:cubicBezTo>
                    <a:pt x="17337" y="9853"/>
                    <a:pt x="17206" y="10015"/>
                    <a:pt x="17031" y="10205"/>
                  </a:cubicBezTo>
                  <a:cubicBezTo>
                    <a:pt x="16856" y="10396"/>
                    <a:pt x="16637" y="10614"/>
                    <a:pt x="16419" y="10816"/>
                  </a:cubicBezTo>
                  <a:cubicBezTo>
                    <a:pt x="16200" y="11018"/>
                    <a:pt x="15981" y="11204"/>
                    <a:pt x="15806" y="11358"/>
                  </a:cubicBezTo>
                  <a:cubicBezTo>
                    <a:pt x="15632" y="11512"/>
                    <a:pt x="15500" y="11633"/>
                    <a:pt x="15336" y="11787"/>
                  </a:cubicBezTo>
                  <a:cubicBezTo>
                    <a:pt x="15172" y="11941"/>
                    <a:pt x="14976" y="12127"/>
                    <a:pt x="14768" y="12309"/>
                  </a:cubicBezTo>
                  <a:cubicBezTo>
                    <a:pt x="14560" y="12491"/>
                    <a:pt x="14342" y="12669"/>
                    <a:pt x="14134" y="12843"/>
                  </a:cubicBezTo>
                  <a:cubicBezTo>
                    <a:pt x="13926" y="13017"/>
                    <a:pt x="13730" y="13187"/>
                    <a:pt x="13522" y="13352"/>
                  </a:cubicBezTo>
                  <a:cubicBezTo>
                    <a:pt x="13314" y="13518"/>
                    <a:pt x="13096" y="13680"/>
                    <a:pt x="12877" y="13850"/>
                  </a:cubicBezTo>
                  <a:cubicBezTo>
                    <a:pt x="12658" y="14020"/>
                    <a:pt x="12440" y="14198"/>
                    <a:pt x="12221" y="14384"/>
                  </a:cubicBezTo>
                  <a:cubicBezTo>
                    <a:pt x="12002" y="14570"/>
                    <a:pt x="11784" y="14764"/>
                    <a:pt x="11565" y="14942"/>
                  </a:cubicBezTo>
                  <a:cubicBezTo>
                    <a:pt x="11347" y="15120"/>
                    <a:pt x="11128" y="15282"/>
                    <a:pt x="10920" y="15423"/>
                  </a:cubicBezTo>
                  <a:cubicBezTo>
                    <a:pt x="10713" y="15565"/>
                    <a:pt x="10516" y="15686"/>
                    <a:pt x="10297" y="15848"/>
                  </a:cubicBezTo>
                  <a:cubicBezTo>
                    <a:pt x="10079" y="16010"/>
                    <a:pt x="9838" y="16212"/>
                    <a:pt x="9565" y="16435"/>
                  </a:cubicBezTo>
                  <a:cubicBezTo>
                    <a:pt x="9291" y="16657"/>
                    <a:pt x="8985" y="16900"/>
                    <a:pt x="8668" y="17114"/>
                  </a:cubicBezTo>
                  <a:cubicBezTo>
                    <a:pt x="8351" y="17329"/>
                    <a:pt x="8023" y="17515"/>
                    <a:pt x="7772" y="17660"/>
                  </a:cubicBezTo>
                  <a:cubicBezTo>
                    <a:pt x="7521" y="17806"/>
                    <a:pt x="7346" y="17911"/>
                    <a:pt x="7160" y="18024"/>
                  </a:cubicBezTo>
                  <a:cubicBezTo>
                    <a:pt x="6974" y="18138"/>
                    <a:pt x="6777" y="18259"/>
                    <a:pt x="6493" y="18417"/>
                  </a:cubicBezTo>
                  <a:cubicBezTo>
                    <a:pt x="6209" y="18574"/>
                    <a:pt x="5837" y="18769"/>
                    <a:pt x="5498" y="18930"/>
                  </a:cubicBezTo>
                  <a:cubicBezTo>
                    <a:pt x="5160" y="19092"/>
                    <a:pt x="4853" y="19222"/>
                    <a:pt x="4504" y="19375"/>
                  </a:cubicBezTo>
                  <a:cubicBezTo>
                    <a:pt x="4154" y="19529"/>
                    <a:pt x="3760" y="19707"/>
                    <a:pt x="3389" y="19869"/>
                  </a:cubicBezTo>
                  <a:cubicBezTo>
                    <a:pt x="3017" y="20031"/>
                    <a:pt x="2667" y="20176"/>
                    <a:pt x="2328" y="20322"/>
                  </a:cubicBezTo>
                  <a:cubicBezTo>
                    <a:pt x="1989" y="20467"/>
                    <a:pt x="1662" y="20613"/>
                    <a:pt x="1366" y="20755"/>
                  </a:cubicBezTo>
                  <a:cubicBezTo>
                    <a:pt x="1071" y="20896"/>
                    <a:pt x="809" y="21034"/>
                    <a:pt x="601" y="21159"/>
                  </a:cubicBezTo>
                  <a:cubicBezTo>
                    <a:pt x="394" y="21284"/>
                    <a:pt x="240" y="21398"/>
                    <a:pt x="142" y="21475"/>
                  </a:cubicBezTo>
                  <a:cubicBezTo>
                    <a:pt x="44" y="21551"/>
                    <a:pt x="0" y="21592"/>
                    <a:pt x="0" y="21596"/>
                  </a:cubicBezTo>
                  <a:cubicBezTo>
                    <a:pt x="0" y="21600"/>
                    <a:pt x="44" y="21568"/>
                    <a:pt x="87" y="21535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6" name="線"/>
            <p:cNvSpPr/>
            <p:nvPr/>
          </p:nvSpPr>
          <p:spPr>
            <a:xfrm>
              <a:off x="1660663" y="2965562"/>
              <a:ext cx="22416" cy="38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extrusionOk="0">
                  <a:moveTo>
                    <a:pt x="8316" y="0"/>
                  </a:moveTo>
                  <a:cubicBezTo>
                    <a:pt x="9976" y="2404"/>
                    <a:pt x="11637" y="4809"/>
                    <a:pt x="13297" y="6973"/>
                  </a:cubicBezTo>
                  <a:cubicBezTo>
                    <a:pt x="14958" y="9137"/>
                    <a:pt x="16618" y="11060"/>
                    <a:pt x="18279" y="12984"/>
                  </a:cubicBezTo>
                  <a:cubicBezTo>
                    <a:pt x="19939" y="14907"/>
                    <a:pt x="21600" y="16831"/>
                    <a:pt x="21600" y="18033"/>
                  </a:cubicBezTo>
                  <a:cubicBezTo>
                    <a:pt x="21600" y="19235"/>
                    <a:pt x="19939" y="19716"/>
                    <a:pt x="19109" y="20197"/>
                  </a:cubicBezTo>
                  <a:cubicBezTo>
                    <a:pt x="18279" y="20678"/>
                    <a:pt x="18279" y="21158"/>
                    <a:pt x="14128" y="21399"/>
                  </a:cubicBezTo>
                  <a:cubicBezTo>
                    <a:pt x="11654" y="21542"/>
                    <a:pt x="7706" y="21600"/>
                    <a:pt x="0" y="21471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7" name="線"/>
            <p:cNvSpPr/>
            <p:nvPr/>
          </p:nvSpPr>
          <p:spPr>
            <a:xfrm>
              <a:off x="198" y="1463614"/>
              <a:ext cx="1731129" cy="4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9" extrusionOk="0">
                  <a:moveTo>
                    <a:pt x="20560" y="9820"/>
                  </a:moveTo>
                  <a:cubicBezTo>
                    <a:pt x="20152" y="9713"/>
                    <a:pt x="19744" y="9607"/>
                    <a:pt x="19389" y="9469"/>
                  </a:cubicBezTo>
                  <a:cubicBezTo>
                    <a:pt x="19034" y="9332"/>
                    <a:pt x="18733" y="9163"/>
                    <a:pt x="18497" y="9016"/>
                  </a:cubicBezTo>
                  <a:cubicBezTo>
                    <a:pt x="18261" y="8870"/>
                    <a:pt x="18089" y="8745"/>
                    <a:pt x="17928" y="8621"/>
                  </a:cubicBezTo>
                  <a:cubicBezTo>
                    <a:pt x="17766" y="8497"/>
                    <a:pt x="17616" y="8372"/>
                    <a:pt x="17433" y="8235"/>
                  </a:cubicBezTo>
                  <a:cubicBezTo>
                    <a:pt x="17251" y="8097"/>
                    <a:pt x="17036" y="7946"/>
                    <a:pt x="16853" y="7804"/>
                  </a:cubicBezTo>
                  <a:cubicBezTo>
                    <a:pt x="16670" y="7662"/>
                    <a:pt x="16520" y="7529"/>
                    <a:pt x="16326" y="7351"/>
                  </a:cubicBezTo>
                  <a:cubicBezTo>
                    <a:pt x="16133" y="7173"/>
                    <a:pt x="15896" y="6951"/>
                    <a:pt x="15671" y="6720"/>
                  </a:cubicBezTo>
                  <a:cubicBezTo>
                    <a:pt x="15445" y="6489"/>
                    <a:pt x="15230" y="6250"/>
                    <a:pt x="15058" y="6032"/>
                  </a:cubicBezTo>
                  <a:cubicBezTo>
                    <a:pt x="14886" y="5814"/>
                    <a:pt x="14757" y="5619"/>
                    <a:pt x="14618" y="5348"/>
                  </a:cubicBezTo>
                  <a:cubicBezTo>
                    <a:pt x="14478" y="5077"/>
                    <a:pt x="14328" y="4731"/>
                    <a:pt x="14188" y="4416"/>
                  </a:cubicBezTo>
                  <a:cubicBezTo>
                    <a:pt x="14048" y="4100"/>
                    <a:pt x="13919" y="3816"/>
                    <a:pt x="13822" y="3572"/>
                  </a:cubicBezTo>
                  <a:cubicBezTo>
                    <a:pt x="13726" y="3328"/>
                    <a:pt x="13661" y="3123"/>
                    <a:pt x="13586" y="2950"/>
                  </a:cubicBezTo>
                  <a:cubicBezTo>
                    <a:pt x="13511" y="2777"/>
                    <a:pt x="13425" y="2635"/>
                    <a:pt x="13360" y="2515"/>
                  </a:cubicBezTo>
                  <a:cubicBezTo>
                    <a:pt x="13296" y="2395"/>
                    <a:pt x="13253" y="2297"/>
                    <a:pt x="13167" y="2137"/>
                  </a:cubicBezTo>
                  <a:cubicBezTo>
                    <a:pt x="13081" y="1978"/>
                    <a:pt x="12952" y="1756"/>
                    <a:pt x="12823" y="1578"/>
                  </a:cubicBezTo>
                  <a:cubicBezTo>
                    <a:pt x="12694" y="1400"/>
                    <a:pt x="12565" y="1267"/>
                    <a:pt x="12361" y="1116"/>
                  </a:cubicBezTo>
                  <a:cubicBezTo>
                    <a:pt x="12157" y="965"/>
                    <a:pt x="11877" y="796"/>
                    <a:pt x="11609" y="672"/>
                  </a:cubicBezTo>
                  <a:cubicBezTo>
                    <a:pt x="11340" y="548"/>
                    <a:pt x="11082" y="468"/>
                    <a:pt x="10813" y="392"/>
                  </a:cubicBezTo>
                  <a:cubicBezTo>
                    <a:pt x="10545" y="317"/>
                    <a:pt x="10265" y="246"/>
                    <a:pt x="9943" y="188"/>
                  </a:cubicBezTo>
                  <a:cubicBezTo>
                    <a:pt x="9621" y="130"/>
                    <a:pt x="9255" y="86"/>
                    <a:pt x="8858" y="55"/>
                  </a:cubicBezTo>
                  <a:cubicBezTo>
                    <a:pt x="8460" y="24"/>
                    <a:pt x="8030" y="6"/>
                    <a:pt x="7568" y="1"/>
                  </a:cubicBezTo>
                  <a:cubicBezTo>
                    <a:pt x="7106" y="-3"/>
                    <a:pt x="6612" y="6"/>
                    <a:pt x="6150" y="28"/>
                  </a:cubicBezTo>
                  <a:cubicBezTo>
                    <a:pt x="5688" y="50"/>
                    <a:pt x="5258" y="86"/>
                    <a:pt x="4914" y="121"/>
                  </a:cubicBezTo>
                  <a:cubicBezTo>
                    <a:pt x="4570" y="157"/>
                    <a:pt x="4312" y="192"/>
                    <a:pt x="4043" y="246"/>
                  </a:cubicBezTo>
                  <a:cubicBezTo>
                    <a:pt x="3775" y="299"/>
                    <a:pt x="3495" y="370"/>
                    <a:pt x="3194" y="454"/>
                  </a:cubicBezTo>
                  <a:cubicBezTo>
                    <a:pt x="2893" y="539"/>
                    <a:pt x="2571" y="636"/>
                    <a:pt x="2302" y="743"/>
                  </a:cubicBezTo>
                  <a:cubicBezTo>
                    <a:pt x="2034" y="850"/>
                    <a:pt x="1819" y="965"/>
                    <a:pt x="1604" y="1147"/>
                  </a:cubicBezTo>
                  <a:cubicBezTo>
                    <a:pt x="1389" y="1329"/>
                    <a:pt x="1174" y="1578"/>
                    <a:pt x="1002" y="1791"/>
                  </a:cubicBezTo>
                  <a:cubicBezTo>
                    <a:pt x="830" y="2004"/>
                    <a:pt x="701" y="2182"/>
                    <a:pt x="572" y="2382"/>
                  </a:cubicBezTo>
                  <a:cubicBezTo>
                    <a:pt x="443" y="2582"/>
                    <a:pt x="314" y="2804"/>
                    <a:pt x="218" y="3017"/>
                  </a:cubicBezTo>
                  <a:cubicBezTo>
                    <a:pt x="121" y="3230"/>
                    <a:pt x="56" y="3434"/>
                    <a:pt x="24" y="3683"/>
                  </a:cubicBezTo>
                  <a:cubicBezTo>
                    <a:pt x="-8" y="3932"/>
                    <a:pt x="-8" y="4225"/>
                    <a:pt x="24" y="4447"/>
                  </a:cubicBezTo>
                  <a:cubicBezTo>
                    <a:pt x="56" y="4669"/>
                    <a:pt x="121" y="4820"/>
                    <a:pt x="239" y="5051"/>
                  </a:cubicBezTo>
                  <a:cubicBezTo>
                    <a:pt x="357" y="5282"/>
                    <a:pt x="529" y="5592"/>
                    <a:pt x="669" y="5850"/>
                  </a:cubicBezTo>
                  <a:cubicBezTo>
                    <a:pt x="809" y="6108"/>
                    <a:pt x="916" y="6312"/>
                    <a:pt x="1002" y="6529"/>
                  </a:cubicBezTo>
                  <a:cubicBezTo>
                    <a:pt x="1088" y="6747"/>
                    <a:pt x="1153" y="6978"/>
                    <a:pt x="1206" y="7182"/>
                  </a:cubicBezTo>
                  <a:cubicBezTo>
                    <a:pt x="1260" y="7386"/>
                    <a:pt x="1303" y="7564"/>
                    <a:pt x="1411" y="7768"/>
                  </a:cubicBezTo>
                  <a:cubicBezTo>
                    <a:pt x="1518" y="7973"/>
                    <a:pt x="1690" y="8204"/>
                    <a:pt x="1894" y="8448"/>
                  </a:cubicBezTo>
                  <a:cubicBezTo>
                    <a:pt x="2098" y="8692"/>
                    <a:pt x="2335" y="8950"/>
                    <a:pt x="2550" y="9163"/>
                  </a:cubicBezTo>
                  <a:cubicBezTo>
                    <a:pt x="2765" y="9376"/>
                    <a:pt x="2958" y="9545"/>
                    <a:pt x="3130" y="9709"/>
                  </a:cubicBezTo>
                  <a:cubicBezTo>
                    <a:pt x="3302" y="9873"/>
                    <a:pt x="3452" y="10033"/>
                    <a:pt x="3613" y="10206"/>
                  </a:cubicBezTo>
                  <a:cubicBezTo>
                    <a:pt x="3775" y="10380"/>
                    <a:pt x="3947" y="10566"/>
                    <a:pt x="4140" y="10779"/>
                  </a:cubicBezTo>
                  <a:cubicBezTo>
                    <a:pt x="4333" y="10992"/>
                    <a:pt x="4548" y="11232"/>
                    <a:pt x="4720" y="11441"/>
                  </a:cubicBezTo>
                  <a:cubicBezTo>
                    <a:pt x="4892" y="11650"/>
                    <a:pt x="5021" y="11827"/>
                    <a:pt x="5161" y="11987"/>
                  </a:cubicBezTo>
                  <a:cubicBezTo>
                    <a:pt x="5301" y="12147"/>
                    <a:pt x="5451" y="12289"/>
                    <a:pt x="5645" y="12458"/>
                  </a:cubicBezTo>
                  <a:cubicBezTo>
                    <a:pt x="5838" y="12627"/>
                    <a:pt x="6074" y="12822"/>
                    <a:pt x="6289" y="13031"/>
                  </a:cubicBezTo>
                  <a:cubicBezTo>
                    <a:pt x="6504" y="13239"/>
                    <a:pt x="6698" y="13461"/>
                    <a:pt x="6923" y="13697"/>
                  </a:cubicBezTo>
                  <a:cubicBezTo>
                    <a:pt x="7149" y="13932"/>
                    <a:pt x="7407" y="14181"/>
                    <a:pt x="7654" y="14398"/>
                  </a:cubicBezTo>
                  <a:cubicBezTo>
                    <a:pt x="7901" y="14616"/>
                    <a:pt x="8138" y="14803"/>
                    <a:pt x="8428" y="14989"/>
                  </a:cubicBezTo>
                  <a:cubicBezTo>
                    <a:pt x="8718" y="15176"/>
                    <a:pt x="9062" y="15362"/>
                    <a:pt x="9384" y="15531"/>
                  </a:cubicBezTo>
                  <a:cubicBezTo>
                    <a:pt x="9707" y="15700"/>
                    <a:pt x="10008" y="15851"/>
                    <a:pt x="10330" y="15988"/>
                  </a:cubicBezTo>
                  <a:cubicBezTo>
                    <a:pt x="10652" y="16126"/>
                    <a:pt x="10996" y="16250"/>
                    <a:pt x="11372" y="16379"/>
                  </a:cubicBezTo>
                  <a:cubicBezTo>
                    <a:pt x="11748" y="16508"/>
                    <a:pt x="12157" y="16641"/>
                    <a:pt x="12554" y="16757"/>
                  </a:cubicBezTo>
                  <a:cubicBezTo>
                    <a:pt x="12952" y="16872"/>
                    <a:pt x="13339" y="16970"/>
                    <a:pt x="13822" y="17090"/>
                  </a:cubicBezTo>
                  <a:cubicBezTo>
                    <a:pt x="14306" y="17210"/>
                    <a:pt x="14886" y="17352"/>
                    <a:pt x="15434" y="17503"/>
                  </a:cubicBezTo>
                  <a:cubicBezTo>
                    <a:pt x="15982" y="17654"/>
                    <a:pt x="16498" y="17813"/>
                    <a:pt x="16928" y="17969"/>
                  </a:cubicBezTo>
                  <a:cubicBezTo>
                    <a:pt x="17358" y="18124"/>
                    <a:pt x="17702" y="18275"/>
                    <a:pt x="17981" y="18404"/>
                  </a:cubicBezTo>
                  <a:cubicBezTo>
                    <a:pt x="18261" y="18533"/>
                    <a:pt x="18476" y="18639"/>
                    <a:pt x="18766" y="18782"/>
                  </a:cubicBezTo>
                  <a:cubicBezTo>
                    <a:pt x="19056" y="18924"/>
                    <a:pt x="19421" y="19101"/>
                    <a:pt x="19701" y="19274"/>
                  </a:cubicBezTo>
                  <a:cubicBezTo>
                    <a:pt x="19980" y="19448"/>
                    <a:pt x="20173" y="19616"/>
                    <a:pt x="20345" y="19798"/>
                  </a:cubicBezTo>
                  <a:cubicBezTo>
                    <a:pt x="20517" y="19981"/>
                    <a:pt x="20668" y="20176"/>
                    <a:pt x="20786" y="20340"/>
                  </a:cubicBezTo>
                  <a:cubicBezTo>
                    <a:pt x="20904" y="20505"/>
                    <a:pt x="20990" y="20638"/>
                    <a:pt x="21076" y="20780"/>
                  </a:cubicBezTo>
                  <a:cubicBezTo>
                    <a:pt x="21162" y="20922"/>
                    <a:pt x="21248" y="21073"/>
                    <a:pt x="21302" y="21193"/>
                  </a:cubicBezTo>
                  <a:cubicBezTo>
                    <a:pt x="21356" y="21313"/>
                    <a:pt x="21377" y="21402"/>
                    <a:pt x="21388" y="21473"/>
                  </a:cubicBezTo>
                  <a:cubicBezTo>
                    <a:pt x="21399" y="21544"/>
                    <a:pt x="21399" y="21597"/>
                    <a:pt x="21431" y="21588"/>
                  </a:cubicBezTo>
                  <a:cubicBezTo>
                    <a:pt x="21463" y="21579"/>
                    <a:pt x="21528" y="21508"/>
                    <a:pt x="21592" y="21437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8" name="線"/>
            <p:cNvSpPr/>
            <p:nvPr/>
          </p:nvSpPr>
          <p:spPr>
            <a:xfrm>
              <a:off x="1729097" y="5573091"/>
              <a:ext cx="26783" cy="117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cubicBezTo>
                    <a:pt x="7200" y="658"/>
                    <a:pt x="10080" y="1315"/>
                    <a:pt x="12960" y="1973"/>
                  </a:cubicBezTo>
                  <a:cubicBezTo>
                    <a:pt x="15840" y="2630"/>
                    <a:pt x="18720" y="3288"/>
                    <a:pt x="20160" y="4208"/>
                  </a:cubicBezTo>
                  <a:cubicBezTo>
                    <a:pt x="21600" y="5129"/>
                    <a:pt x="21600" y="6312"/>
                    <a:pt x="21600" y="7562"/>
                  </a:cubicBezTo>
                  <a:cubicBezTo>
                    <a:pt x="21600" y="8811"/>
                    <a:pt x="21600" y="10126"/>
                    <a:pt x="20880" y="11112"/>
                  </a:cubicBezTo>
                  <a:cubicBezTo>
                    <a:pt x="20160" y="12099"/>
                    <a:pt x="18720" y="12756"/>
                    <a:pt x="18000" y="13660"/>
                  </a:cubicBezTo>
                  <a:cubicBezTo>
                    <a:pt x="17280" y="14564"/>
                    <a:pt x="17280" y="15715"/>
                    <a:pt x="15840" y="16619"/>
                  </a:cubicBezTo>
                  <a:cubicBezTo>
                    <a:pt x="14400" y="17523"/>
                    <a:pt x="11520" y="18181"/>
                    <a:pt x="8640" y="18838"/>
                  </a:cubicBezTo>
                  <a:cubicBezTo>
                    <a:pt x="5760" y="19496"/>
                    <a:pt x="2880" y="20153"/>
                    <a:pt x="1440" y="20614"/>
                  </a:cubicBezTo>
                  <a:cubicBezTo>
                    <a:pt x="0" y="21074"/>
                    <a:pt x="0" y="21337"/>
                    <a:pt x="0" y="216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9" name="線"/>
            <p:cNvSpPr/>
            <p:nvPr/>
          </p:nvSpPr>
          <p:spPr>
            <a:xfrm>
              <a:off x="5489554" y="5599873"/>
              <a:ext cx="149758" cy="12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568" y="0"/>
                  </a:moveTo>
                  <a:cubicBezTo>
                    <a:pt x="20025" y="250"/>
                    <a:pt x="18482" y="500"/>
                    <a:pt x="16682" y="828"/>
                  </a:cubicBezTo>
                  <a:cubicBezTo>
                    <a:pt x="14882" y="1157"/>
                    <a:pt x="12825" y="1563"/>
                    <a:pt x="11282" y="2016"/>
                  </a:cubicBezTo>
                  <a:cubicBezTo>
                    <a:pt x="9739" y="2469"/>
                    <a:pt x="8711" y="2970"/>
                    <a:pt x="7811" y="3579"/>
                  </a:cubicBezTo>
                  <a:cubicBezTo>
                    <a:pt x="6911" y="4189"/>
                    <a:pt x="6139" y="4908"/>
                    <a:pt x="5497" y="5580"/>
                  </a:cubicBezTo>
                  <a:cubicBezTo>
                    <a:pt x="4854" y="6252"/>
                    <a:pt x="4339" y="6877"/>
                    <a:pt x="3954" y="7502"/>
                  </a:cubicBezTo>
                  <a:cubicBezTo>
                    <a:pt x="3568" y="8127"/>
                    <a:pt x="3311" y="8753"/>
                    <a:pt x="2925" y="9378"/>
                  </a:cubicBezTo>
                  <a:cubicBezTo>
                    <a:pt x="2539" y="10003"/>
                    <a:pt x="2025" y="10628"/>
                    <a:pt x="1639" y="11222"/>
                  </a:cubicBezTo>
                  <a:cubicBezTo>
                    <a:pt x="1254" y="11816"/>
                    <a:pt x="997" y="12379"/>
                    <a:pt x="868" y="13238"/>
                  </a:cubicBezTo>
                  <a:cubicBezTo>
                    <a:pt x="739" y="14098"/>
                    <a:pt x="739" y="15254"/>
                    <a:pt x="611" y="16223"/>
                  </a:cubicBezTo>
                  <a:cubicBezTo>
                    <a:pt x="482" y="17192"/>
                    <a:pt x="225" y="17974"/>
                    <a:pt x="97" y="18755"/>
                  </a:cubicBezTo>
                  <a:cubicBezTo>
                    <a:pt x="-32" y="19537"/>
                    <a:pt x="-32" y="20318"/>
                    <a:pt x="97" y="20834"/>
                  </a:cubicBezTo>
                  <a:cubicBezTo>
                    <a:pt x="225" y="21350"/>
                    <a:pt x="482" y="21600"/>
                    <a:pt x="997" y="21600"/>
                  </a:cubicBezTo>
                  <a:cubicBezTo>
                    <a:pt x="1511" y="21600"/>
                    <a:pt x="2282" y="21350"/>
                    <a:pt x="3054" y="2110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0" name="線"/>
            <p:cNvSpPr/>
            <p:nvPr/>
          </p:nvSpPr>
          <p:spPr>
            <a:xfrm>
              <a:off x="1750522" y="6751511"/>
              <a:ext cx="3754880" cy="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0"/>
                  </a:moveTo>
                  <a:cubicBezTo>
                    <a:pt x="329" y="2592"/>
                    <a:pt x="657" y="5184"/>
                    <a:pt x="960" y="7128"/>
                  </a:cubicBezTo>
                  <a:cubicBezTo>
                    <a:pt x="1263" y="9072"/>
                    <a:pt x="1541" y="10368"/>
                    <a:pt x="1828" y="12096"/>
                  </a:cubicBezTo>
                  <a:cubicBezTo>
                    <a:pt x="2116" y="13824"/>
                    <a:pt x="2414" y="15984"/>
                    <a:pt x="2701" y="17496"/>
                  </a:cubicBezTo>
                  <a:cubicBezTo>
                    <a:pt x="2989" y="19008"/>
                    <a:pt x="3266" y="19872"/>
                    <a:pt x="3585" y="20520"/>
                  </a:cubicBezTo>
                  <a:cubicBezTo>
                    <a:pt x="3903" y="21168"/>
                    <a:pt x="4262" y="21600"/>
                    <a:pt x="4601" y="21168"/>
                  </a:cubicBezTo>
                  <a:cubicBezTo>
                    <a:pt x="4940" y="20736"/>
                    <a:pt x="5259" y="19440"/>
                    <a:pt x="5567" y="18576"/>
                  </a:cubicBezTo>
                  <a:cubicBezTo>
                    <a:pt x="5875" y="17712"/>
                    <a:pt x="6173" y="17280"/>
                    <a:pt x="6486" y="16416"/>
                  </a:cubicBezTo>
                  <a:cubicBezTo>
                    <a:pt x="6799" y="15552"/>
                    <a:pt x="7128" y="14256"/>
                    <a:pt x="7421" y="13176"/>
                  </a:cubicBezTo>
                  <a:cubicBezTo>
                    <a:pt x="7714" y="12096"/>
                    <a:pt x="7970" y="11232"/>
                    <a:pt x="8294" y="10152"/>
                  </a:cubicBezTo>
                  <a:cubicBezTo>
                    <a:pt x="8617" y="9072"/>
                    <a:pt x="9008" y="7776"/>
                    <a:pt x="9357" y="6480"/>
                  </a:cubicBezTo>
                  <a:cubicBezTo>
                    <a:pt x="9706" y="5184"/>
                    <a:pt x="10014" y="3888"/>
                    <a:pt x="10322" y="3024"/>
                  </a:cubicBezTo>
                  <a:cubicBezTo>
                    <a:pt x="10631" y="2160"/>
                    <a:pt x="10939" y="1728"/>
                    <a:pt x="11257" y="1296"/>
                  </a:cubicBezTo>
                  <a:cubicBezTo>
                    <a:pt x="11575" y="864"/>
                    <a:pt x="11904" y="432"/>
                    <a:pt x="12279" y="216"/>
                  </a:cubicBezTo>
                  <a:cubicBezTo>
                    <a:pt x="12654" y="0"/>
                    <a:pt x="13075" y="0"/>
                    <a:pt x="13481" y="216"/>
                  </a:cubicBezTo>
                  <a:cubicBezTo>
                    <a:pt x="13886" y="432"/>
                    <a:pt x="14277" y="864"/>
                    <a:pt x="14657" y="1512"/>
                  </a:cubicBezTo>
                  <a:cubicBezTo>
                    <a:pt x="15037" y="2160"/>
                    <a:pt x="15407" y="3024"/>
                    <a:pt x="15776" y="3672"/>
                  </a:cubicBezTo>
                  <a:cubicBezTo>
                    <a:pt x="16146" y="4320"/>
                    <a:pt x="16516" y="4752"/>
                    <a:pt x="16814" y="5400"/>
                  </a:cubicBezTo>
                  <a:cubicBezTo>
                    <a:pt x="17112" y="6048"/>
                    <a:pt x="17338" y="6912"/>
                    <a:pt x="17605" y="7344"/>
                  </a:cubicBezTo>
                  <a:cubicBezTo>
                    <a:pt x="17872" y="7776"/>
                    <a:pt x="18180" y="7776"/>
                    <a:pt x="18442" y="8208"/>
                  </a:cubicBezTo>
                  <a:cubicBezTo>
                    <a:pt x="18704" y="8640"/>
                    <a:pt x="18919" y="9504"/>
                    <a:pt x="19181" y="10152"/>
                  </a:cubicBezTo>
                  <a:cubicBezTo>
                    <a:pt x="19443" y="10800"/>
                    <a:pt x="19751" y="11232"/>
                    <a:pt x="19982" y="12096"/>
                  </a:cubicBezTo>
                  <a:cubicBezTo>
                    <a:pt x="20213" y="12960"/>
                    <a:pt x="20367" y="14256"/>
                    <a:pt x="20522" y="15552"/>
                  </a:cubicBezTo>
                  <a:cubicBezTo>
                    <a:pt x="20676" y="16848"/>
                    <a:pt x="20830" y="18144"/>
                    <a:pt x="20958" y="19008"/>
                  </a:cubicBezTo>
                  <a:cubicBezTo>
                    <a:pt x="21086" y="19872"/>
                    <a:pt x="21189" y="20304"/>
                    <a:pt x="21292" y="20304"/>
                  </a:cubicBezTo>
                  <a:cubicBezTo>
                    <a:pt x="21395" y="20304"/>
                    <a:pt x="21497" y="19872"/>
                    <a:pt x="21600" y="19440"/>
                  </a:cubicBezTo>
                </a:path>
              </a:pathLst>
            </a:custGeom>
            <a:noFill/>
            <a:ln w="84242" cap="rnd">
              <a:solidFill>
                <a:srgbClr val="5A1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lnSpc>
                  <a:spcPct val="120000"/>
                </a:lnSpc>
                <a:spcBef>
                  <a:spcPts val="800"/>
                </a:spcBef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312" name="かっこう_2.png" descr="かっこう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05" y="260240"/>
            <a:ext cx="19099590" cy="335983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ド"/>
          <p:cNvSpPr txBox="1"/>
          <p:nvPr/>
        </p:nvSpPr>
        <p:spPr>
          <a:xfrm>
            <a:off x="14078086" y="3852000"/>
            <a:ext cx="123444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9000" spc="-180">
                <a:solidFill>
                  <a:schemeClr val="accent6">
                    <a:satOff val="-20754"/>
                    <a:lumOff val="-16738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rPr dirty="0" err="1"/>
              <a:t>ド</a:t>
            </a:r>
            <a:endParaRPr dirty="0"/>
          </a:p>
        </p:txBody>
      </p:sp>
      <p:sp>
        <p:nvSpPr>
          <p:cNvPr id="314" name="円形"/>
          <p:cNvSpPr/>
          <p:nvPr/>
        </p:nvSpPr>
        <p:spPr>
          <a:xfrm>
            <a:off x="8181736" y="10724999"/>
            <a:ext cx="755827" cy="755827"/>
          </a:xfrm>
          <a:prstGeom prst="ellipse">
            <a:avLst/>
          </a:prstGeom>
          <a:solidFill>
            <a:schemeClr val="accent4">
              <a:hueOff val="348544"/>
              <a:lumOff val="7139"/>
            </a:schemeClr>
          </a:solidFill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円形"/>
          <p:cNvSpPr/>
          <p:nvPr/>
        </p:nvSpPr>
        <p:spPr>
          <a:xfrm>
            <a:off x="13984106" y="2639447"/>
            <a:ext cx="1270001" cy="1270001"/>
          </a:xfrm>
          <a:prstGeom prst="ellipse">
            <a:avLst/>
          </a:prstGeom>
          <a:ln w="63500">
            <a:solidFill>
              <a:schemeClr val="accent6">
                <a:satOff val="-20754"/>
                <a:lumOff val="-167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6" name="ド.wav" descr="ド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8007" y="1102267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</Words>
  <Application>Microsoft Office PowerPoint</Application>
  <PresentationFormat>ユーザー設定</PresentationFormat>
  <Paragraphs>26</Paragraphs>
  <Slides>28</Slides>
  <Notes>0</Notes>
  <HiddenSlides>0</HiddenSlides>
  <MMClips>27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1" baseType="lpstr">
      <vt:lpstr>ヒラギノ角ゴ ProN W3</vt:lpstr>
      <vt:lpstr>ヒラギノ角ゴ ProN W6</vt:lpstr>
      <vt:lpstr>21_BasicWhite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セキネ カブト</cp:lastModifiedBy>
  <cp:revision>1</cp:revision>
  <dcterms:modified xsi:type="dcterms:W3CDTF">2023-03-30T02:11:05Z</dcterms:modified>
</cp:coreProperties>
</file>