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93542" autoAdjust="0"/>
  </p:normalViewPr>
  <p:slideViewPr>
    <p:cSldViewPr snapToGrid="0">
      <p:cViewPr>
        <p:scale>
          <a:sx n="66" d="100"/>
          <a:sy n="66" d="100"/>
        </p:scale>
        <p:origin x="4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F616-7972-4C53-B806-C31D189544F6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45FF1-7EF5-4F0F-9905-8F757A3BCD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52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45FF1-7EF5-4F0F-9905-8F757A3BCD4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65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3630F7-30BA-401D-881E-599D81801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F3A1B3-D949-4C0D-8B8E-D27B6F726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191085-86FC-4991-B368-AC4CAB8A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B725B9-0969-4EF0-974D-CBBE111F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747AA9-63F8-4CBB-8E49-F4EC9F5B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1A351-C7A0-4645-A60E-B54EF580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0ABC99-0EA8-4609-98BA-D63375E49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C46027-9A5A-4B09-9E9A-D11F1A1A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D72DB5-2ADF-4A5E-AB22-47FF8369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9EDB00-4C1F-4AAF-86D3-E9C4743A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45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AC0983A-FF94-46E6-8622-783460970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91BACB-503F-4C1E-ADC4-E6740CCB3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A7D15F-AFA5-4D5E-BE83-92943042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A7B8F3-BE66-4D96-A9DC-5D9120516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7BDD78-1B1E-444B-BB09-19B73CE2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33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F563CE-6ED2-4981-94F6-48CC506F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93BD53-467E-4FC9-AC84-052363E2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232D0B-0839-481B-BC23-0918B45D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664C27-DFC4-4712-9D05-FC02F6C0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21EB36-DE8E-4926-80F6-5B0D1A5D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EEF804-14D2-47F7-805B-23D58D9C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A83487-1F53-4DAA-A778-5DC65146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6F0B7A-DB90-4A3A-B920-C76D2A91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0EAFA1-61C5-4584-BB97-EBC5F210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5D9065-B00A-4263-823A-A682B5AB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29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153D6E-9DA5-454A-A8F5-64D6F511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DD9D2F-9DC3-400A-9538-2038558FD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695C48-4209-438C-A7DF-BCC7A4BB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679927-3FE3-4C6C-BF25-1F9EC694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6890A2-48BD-4CD3-87E5-F118459A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12544B-02B7-4EB3-B7FF-06F9FD85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21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FF8ACE-C63A-458D-A99C-FD280189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D7318E-8433-49DB-919A-F9ED6CC8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34160D-9690-4975-8158-C54EA4B3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03AA68-64A9-4612-B680-C1ED8AC2C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C723983-0A53-46ED-B694-8571F9C05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8984B9-1CE8-411A-B92A-FA92F2D9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9F79B7E-1B0B-4220-AFD0-5B761D3D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8E0E43-2D63-4965-B521-FC46C210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68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3E96E-3C2E-40C0-BCD9-4604F766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DDD33F-B505-4B5F-A9CA-1C6E7932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B2AAB1-686E-4B91-B0C0-35FBCC55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473C53-3B42-4E2F-9C54-5CD7B71A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81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674B25-B018-4901-82D4-0060E490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3B0083-2391-4B32-8170-AA3D473D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D24CFF-74C6-4513-88EE-1A5D5143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28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E621D9-E4F4-4665-AD9A-D49FCB4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FC0E65-3862-426C-BF50-49992D0F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DB86D3-CA83-4C6B-810D-8713E429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294392-E5EC-4DE4-A05E-52D5DB2F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419688-6C62-47BB-B1B8-AC2E31EB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BAE179-D340-4E8D-91B8-63922F2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3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FB73A4-A436-4ADA-982F-7A813D2A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04010E-8FBF-4B9A-8C27-9BE6E62FA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0158F4-3878-4A07-A4A5-51CD4EAA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9DC6FB-0ABA-4B02-9D2D-98CE54BE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819FF0-E8C6-4B9C-B2A7-6B6F5355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257AE6-372C-424B-9162-1EB7EDC2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45BAC0-C79E-4B9A-8AE8-E4D81E8F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807A35-CFF1-4E1E-93FF-8A84EDC54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D287B-9EB2-4F00-8061-97ECFAED4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7064-C104-42F4-BA43-969100D1F46B}" type="datetimeFigureOut">
              <a:rPr kumimoji="1" lang="ja-JP" altLang="en-US" smtClean="0"/>
              <a:t>2023/12/28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316A50-1458-4D6D-8F45-E6FBF7A37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5ACCD9-B215-48FB-ADB9-8725F0DA3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0F4E-9A6C-4AFE-8623-9D49011875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93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35D90DA-2FD9-4A48-9665-14B961D5F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64585694" cy="6858000"/>
          </a:xfrm>
          <a:prstGeom prst="rect">
            <a:avLst/>
          </a:prstGeom>
        </p:spPr>
      </p:pic>
      <p:pic>
        <p:nvPicPr>
          <p:cNvPr id="3" name="君が代　伴奏">
            <a:hlinkClick r:id="" action="ppaction://media"/>
            <a:extLst>
              <a:ext uri="{FF2B5EF4-FFF2-40B4-BE49-F238E27FC236}">
                <a16:creationId xmlns:a16="http://schemas.microsoft.com/office/drawing/2014/main" id="{A57E40E6-1745-8ED9-593E-636B53D328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200" y="6103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97 -0.02037 L -5.29869 -0.02037 " pathEditMode="relative" rAng="0" ptsTypes="AA">
                                      <p:cBhvr>
                                        <p:cTn id="6" dur="5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3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</Words>
  <Application>Microsoft Office PowerPoint</Application>
  <PresentationFormat>ワイド画面</PresentationFormat>
  <Paragraphs>1</Paragraphs>
  <Slides>1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松長 誠</dc:creator>
  <cp:lastModifiedBy>matsunaga makoto</cp:lastModifiedBy>
  <cp:revision>11</cp:revision>
  <dcterms:created xsi:type="dcterms:W3CDTF">2023-12-19T02:44:43Z</dcterms:created>
  <dcterms:modified xsi:type="dcterms:W3CDTF">2023-12-28T04:26:58Z</dcterms:modified>
</cp:coreProperties>
</file>