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93" r:id="rId4"/>
    <p:sldId id="298" r:id="rId5"/>
    <p:sldId id="303" r:id="rId6"/>
    <p:sldId id="308" r:id="rId7"/>
    <p:sldId id="313" r:id="rId8"/>
    <p:sldId id="318" r:id="rId9"/>
    <p:sldId id="323" r:id="rId10"/>
    <p:sldId id="324" r:id="rId11"/>
    <p:sldId id="329" r:id="rId12"/>
    <p:sldId id="334" r:id="rId13"/>
    <p:sldId id="339" r:id="rId14"/>
    <p:sldId id="344" r:id="rId15"/>
    <p:sldId id="349" r:id="rId16"/>
    <p:sldId id="355" r:id="rId17"/>
    <p:sldId id="356" r:id="rId18"/>
    <p:sldId id="361" r:id="rId19"/>
    <p:sldId id="366" r:id="rId20"/>
    <p:sldId id="371" r:id="rId21"/>
    <p:sldId id="376" r:id="rId22"/>
    <p:sldId id="381" r:id="rId2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574"/>
    <a:srgbClr val="F0EA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71" autoAdjust="0"/>
    <p:restoredTop sz="94681" autoAdjust="0"/>
  </p:normalViewPr>
  <p:slideViewPr>
    <p:cSldViewPr snapToGrid="0">
      <p:cViewPr varScale="1">
        <p:scale>
          <a:sx n="107" d="100"/>
          <a:sy n="107" d="100"/>
        </p:scale>
        <p:origin x="18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C20634-6E38-ECB4-7928-5A739EC17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02C8D75-EBBA-AB46-28C7-8D5A34B09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748E0E-637F-CE3F-3DF4-C12C8CBD0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F1A71-A142-4813-BFE2-0A3D3C078C5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328699-44A2-AFAE-BC78-2576055AD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F85E43-636C-7CE2-F8AA-D066EBFFA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164E-A784-4CAA-9D4C-F2E1E2D7B2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2277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6F1D82-0FA2-CADA-2E3B-B7A641A97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A31F9A3-FAB8-85C0-AE2D-FC971B256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5A4536-37B3-A350-A72A-BE84583F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F1A71-A142-4813-BFE2-0A3D3C078C5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24CB26-B6BB-2367-54D7-32BFA1A0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238E3A-84BD-238C-248D-BE1EB5A84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164E-A784-4CAA-9D4C-F2E1E2D7B2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816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E305043-F0FA-E9F9-3AEB-AC0B4BD10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8E8678C-9BF9-A71B-875A-DC3C28C92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608789-B3ED-B80A-F793-2E074ACB9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F1A71-A142-4813-BFE2-0A3D3C078C5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0C1D7D-743E-71BB-C9DE-BF912452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D2CFA3-0552-B3CA-F61E-3178F4AE0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164E-A784-4CAA-9D4C-F2E1E2D7B2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23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840CFE-0600-AF83-2AA4-57BDE58C5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9044B8-C714-4154-8D1B-795E7659B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EB8B26-5257-8C4A-B22B-88202BE8A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F1A71-A142-4813-BFE2-0A3D3C078C5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EDC0FD-31C1-D85F-09C0-CA9397647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ABC351-6816-40CD-1E2F-B00D90008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164E-A784-4CAA-9D4C-F2E1E2D7B2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511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88478E-1978-F45E-2B6E-A8594225A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F9C06A0-DEBB-23B3-2E5C-9FFE1811F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CC231A-4CFF-4393-CE97-C52D2164C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F1A71-A142-4813-BFE2-0A3D3C078C5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6ABF6F-02FA-B98D-FC5A-307A88297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47CBE7-6689-0A39-CE90-8FD1F87E0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164E-A784-4CAA-9D4C-F2E1E2D7B2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9508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425BBB-D1E3-A9A4-2547-306EF7C90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33DA38-6E74-FC68-1B95-3DF92A0324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91B8B71-54B6-4F72-BFDB-5F16AD5EA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AFECCC-4A3D-DC1E-54C4-55480E001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F1A71-A142-4813-BFE2-0A3D3C078C5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03AC3D8-FDC1-450D-926F-A1A2DABE9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3FAE436-6EAC-E994-CD5D-05FD4B9EA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164E-A784-4CAA-9D4C-F2E1E2D7B2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597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8FE9A5-FB42-F45F-1BAE-570B3DA81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3EA5662-3D44-9A2C-096F-BF8D6C2AA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18306F6-7E84-2C6C-8311-9B6D434C0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5FF65D-AB9B-60DC-4193-83E1A13FA6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39F2134-B4DC-06BD-FF9B-ADA0FD3446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95097E5-CA8E-30BE-6FB6-E444C162D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F1A71-A142-4813-BFE2-0A3D3C078C5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D0B4DA6-5C1B-433B-B445-F672B8D84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E15922D-6E26-31B1-8BD2-85FFC7B0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164E-A784-4CAA-9D4C-F2E1E2D7B2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5219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A60B7A-44E6-905F-2FCC-63C273DBF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E6B2913-D30B-8324-1C08-E7C48937B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F1A71-A142-4813-BFE2-0A3D3C078C5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5FBDAC4-0BB0-9189-E21C-B1714FCB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C8EE53D-DF7A-B9B8-BAE9-20D15F8FA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164E-A784-4CAA-9D4C-F2E1E2D7B2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105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D2AD0D7-8A73-AA12-CC89-9C06D10CE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F1A71-A142-4813-BFE2-0A3D3C078C5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7231DF6-CD6B-D0B1-9E72-8B4118B20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FCF94A-CF3E-F2DC-C2C3-54D6C1545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164E-A784-4CAA-9D4C-F2E1E2D7B2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246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8FD0ED-3E96-3CCD-68E9-6540A622B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A1E0BC-143A-4498-C60D-3CFBCDE1E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6FCCAA9-596E-4FAE-B9D2-7855F312C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8753CA0-8708-4AF8-1D22-86F0397DF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F1A71-A142-4813-BFE2-0A3D3C078C5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27110A6-9B86-9144-05A9-B1F374E44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98A7AE2-77AA-E4D2-B8D3-21A3CE94E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164E-A784-4CAA-9D4C-F2E1E2D7B2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695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01FADB-543C-F132-6746-8B32AF85C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6560DAB-06E7-BE88-A52A-1100C6C069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7B2D3BE-AE4F-9C36-6894-13B2057F1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0F1AA0B-4A99-A842-61FC-CB4620045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F1A71-A142-4813-BFE2-0A3D3C078C5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C5EF937-BCCA-C709-61B8-B8B0473E0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7FD550-7E4E-377F-D8CF-0E5AA4D14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164E-A784-4CAA-9D4C-F2E1E2D7B2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546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3228DB0-1AB6-2B9A-AED4-1C864D21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CD4A6BD-406C-86B0-6FFA-668D4A8A6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8E982E-F52D-7CFE-1C83-CBC0193A03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F1A71-A142-4813-BFE2-0A3D3C078C5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9CF920-06D3-1DAA-8D99-3D9A3564F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AC357D-8BDB-7BFB-7E27-F2DDEEF26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A164E-A784-4CAA-9D4C-F2E1E2D7B2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53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8CB7AA-5733-C390-29F7-38A60281A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30448"/>
            <a:ext cx="9144000" cy="1045059"/>
          </a:xfrm>
        </p:spPr>
        <p:txBody>
          <a:bodyPr>
            <a:normAutofit fontScale="90000"/>
          </a:bodyPr>
          <a:lstStyle/>
          <a:p>
            <a:r>
              <a:rPr lang="ja-JP" altLang="en-US" sz="7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</a:t>
            </a:r>
            <a:r>
              <a:rPr kumimoji="1" lang="ja-JP" altLang="en-US" sz="7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はるがきた」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8D73459-F8CD-FA5F-3775-AEF72E9518F1}"/>
              </a:ext>
            </a:extLst>
          </p:cNvPr>
          <p:cNvSpPr txBox="1"/>
          <p:nvPr/>
        </p:nvSpPr>
        <p:spPr>
          <a:xfrm>
            <a:off x="1993901" y="3792045"/>
            <a:ext cx="9175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bg1">
                    <a:lumMod val="6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音のうごきがわかる　 かしどうが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5C5FE063-71D7-5155-952B-CA0735E1BC2C}"/>
              </a:ext>
            </a:extLst>
          </p:cNvPr>
          <p:cNvCxnSpPr>
            <a:cxnSpLocks/>
          </p:cNvCxnSpPr>
          <p:nvPr/>
        </p:nvCxnSpPr>
        <p:spPr>
          <a:xfrm>
            <a:off x="0" y="330802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春が来た伴奏 full">
            <a:hlinkClick r:id="" action="ppaction://media"/>
            <a:extLst>
              <a:ext uri="{FF2B5EF4-FFF2-40B4-BE49-F238E27FC236}">
                <a16:creationId xmlns:a16="http://schemas.microsoft.com/office/drawing/2014/main" id="{6C104155-2C8D-FDD5-DEC6-F77574339AD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475" y="621505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200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02"/>
    </mc:Choice>
    <mc:Fallback xmlns="">
      <p:transition spd="slow" advTm="98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numSld="999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199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427F1784-7D27-83FD-FE41-86443B2BE069}"/>
              </a:ext>
            </a:extLst>
          </p:cNvPr>
          <p:cNvSpPr/>
          <p:nvPr/>
        </p:nvSpPr>
        <p:spPr>
          <a:xfrm>
            <a:off x="220133" y="3318933"/>
            <a:ext cx="1337734" cy="1727200"/>
          </a:xfrm>
          <a:custGeom>
            <a:avLst/>
            <a:gdLst>
              <a:gd name="connsiteX0" fmla="*/ 0 w 1337734"/>
              <a:gd name="connsiteY0" fmla="*/ 491067 h 1727200"/>
              <a:gd name="connsiteX1" fmla="*/ 330200 w 1337734"/>
              <a:gd name="connsiteY1" fmla="*/ 1727200 h 1727200"/>
              <a:gd name="connsiteX2" fmla="*/ 677334 w 1337734"/>
              <a:gd name="connsiteY2" fmla="*/ 1032934 h 1727200"/>
              <a:gd name="connsiteX3" fmla="*/ 1032934 w 1337734"/>
              <a:gd name="connsiteY3" fmla="*/ 550334 h 1727200"/>
              <a:gd name="connsiteX4" fmla="*/ 1337734 w 1337734"/>
              <a:gd name="connsiteY4" fmla="*/ 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734" h="1727200">
                <a:moveTo>
                  <a:pt x="0" y="491067"/>
                </a:moveTo>
                <a:lnTo>
                  <a:pt x="330200" y="1727200"/>
                </a:lnTo>
                <a:lnTo>
                  <a:pt x="677334" y="1032934"/>
                </a:lnTo>
                <a:lnTo>
                  <a:pt x="1032934" y="550334"/>
                </a:lnTo>
                <a:lnTo>
                  <a:pt x="1337734" y="0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A8F1005D-A629-B292-3CB1-28350A25BDCD}"/>
              </a:ext>
            </a:extLst>
          </p:cNvPr>
          <p:cNvSpPr/>
          <p:nvPr/>
        </p:nvSpPr>
        <p:spPr>
          <a:xfrm>
            <a:off x="2159000" y="2235200"/>
            <a:ext cx="1312333" cy="2768600"/>
          </a:xfrm>
          <a:custGeom>
            <a:avLst/>
            <a:gdLst>
              <a:gd name="connsiteX0" fmla="*/ 0 w 1312333"/>
              <a:gd name="connsiteY0" fmla="*/ 1625600 h 2768600"/>
              <a:gd name="connsiteX1" fmla="*/ 313267 w 1312333"/>
              <a:gd name="connsiteY1" fmla="*/ 2768600 h 2768600"/>
              <a:gd name="connsiteX2" fmla="*/ 618067 w 1312333"/>
              <a:gd name="connsiteY2" fmla="*/ 2125133 h 2768600"/>
              <a:gd name="connsiteX3" fmla="*/ 1075267 w 1312333"/>
              <a:gd name="connsiteY3" fmla="*/ 1600200 h 2768600"/>
              <a:gd name="connsiteX4" fmla="*/ 1312333 w 1312333"/>
              <a:gd name="connsiteY4" fmla="*/ 0 h 276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333" h="2768600">
                <a:moveTo>
                  <a:pt x="0" y="1625600"/>
                </a:moveTo>
                <a:lnTo>
                  <a:pt x="313267" y="2768600"/>
                </a:lnTo>
                <a:lnTo>
                  <a:pt x="618067" y="2125133"/>
                </a:lnTo>
                <a:lnTo>
                  <a:pt x="1075267" y="1600200"/>
                </a:lnTo>
                <a:lnTo>
                  <a:pt x="1312333" y="0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6D659925-F784-D36A-9845-1E45E61519E1}"/>
              </a:ext>
            </a:extLst>
          </p:cNvPr>
          <p:cNvSpPr/>
          <p:nvPr/>
        </p:nvSpPr>
        <p:spPr>
          <a:xfrm>
            <a:off x="6680200" y="3318933"/>
            <a:ext cx="1261533" cy="1651000"/>
          </a:xfrm>
          <a:custGeom>
            <a:avLst/>
            <a:gdLst>
              <a:gd name="connsiteX0" fmla="*/ 0 w 1261533"/>
              <a:gd name="connsiteY0" fmla="*/ 567267 h 1651000"/>
              <a:gd name="connsiteX1" fmla="*/ 313267 w 1261533"/>
              <a:gd name="connsiteY1" fmla="*/ 0 h 1651000"/>
              <a:gd name="connsiteX2" fmla="*/ 601133 w 1261533"/>
              <a:gd name="connsiteY2" fmla="*/ 567267 h 1651000"/>
              <a:gd name="connsiteX3" fmla="*/ 973667 w 1261533"/>
              <a:gd name="connsiteY3" fmla="*/ 1651000 h 1651000"/>
              <a:gd name="connsiteX4" fmla="*/ 1261533 w 1261533"/>
              <a:gd name="connsiteY4" fmla="*/ 508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533" h="1651000">
                <a:moveTo>
                  <a:pt x="0" y="567267"/>
                </a:moveTo>
                <a:lnTo>
                  <a:pt x="313267" y="0"/>
                </a:lnTo>
                <a:lnTo>
                  <a:pt x="601133" y="567267"/>
                </a:lnTo>
                <a:lnTo>
                  <a:pt x="973667" y="1651000"/>
                </a:lnTo>
                <a:lnTo>
                  <a:pt x="1261533" y="508000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0726ABFB-D1E1-D43A-59E2-AD535C548B50}"/>
              </a:ext>
            </a:extLst>
          </p:cNvPr>
          <p:cNvSpPr/>
          <p:nvPr/>
        </p:nvSpPr>
        <p:spPr>
          <a:xfrm>
            <a:off x="8407400" y="1752600"/>
            <a:ext cx="1109133" cy="1642533"/>
          </a:xfrm>
          <a:custGeom>
            <a:avLst/>
            <a:gdLst>
              <a:gd name="connsiteX0" fmla="*/ 0 w 1109133"/>
              <a:gd name="connsiteY0" fmla="*/ 533400 h 1642533"/>
              <a:gd name="connsiteX1" fmla="*/ 287867 w 1109133"/>
              <a:gd name="connsiteY1" fmla="*/ 0 h 1642533"/>
              <a:gd name="connsiteX2" fmla="*/ 499533 w 1109133"/>
              <a:gd name="connsiteY2" fmla="*/ 516467 h 1642533"/>
              <a:gd name="connsiteX3" fmla="*/ 795867 w 1109133"/>
              <a:gd name="connsiteY3" fmla="*/ 1642533 h 1642533"/>
              <a:gd name="connsiteX4" fmla="*/ 1109133 w 1109133"/>
              <a:gd name="connsiteY4" fmla="*/ 541867 h 164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133" h="1642533">
                <a:moveTo>
                  <a:pt x="0" y="533400"/>
                </a:moveTo>
                <a:lnTo>
                  <a:pt x="287867" y="0"/>
                </a:lnTo>
                <a:lnTo>
                  <a:pt x="499533" y="516467"/>
                </a:lnTo>
                <a:lnTo>
                  <a:pt x="795867" y="1642533"/>
                </a:lnTo>
                <a:lnTo>
                  <a:pt x="1109133" y="541867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D2CAD328-0030-5B45-7B70-84B422DFAC35}"/>
              </a:ext>
            </a:extLst>
          </p:cNvPr>
          <p:cNvSpPr/>
          <p:nvPr/>
        </p:nvSpPr>
        <p:spPr>
          <a:xfrm>
            <a:off x="9939867" y="668867"/>
            <a:ext cx="1998133" cy="3200400"/>
          </a:xfrm>
          <a:custGeom>
            <a:avLst/>
            <a:gdLst>
              <a:gd name="connsiteX0" fmla="*/ 0 w 1998133"/>
              <a:gd name="connsiteY0" fmla="*/ 3200400 h 3200400"/>
              <a:gd name="connsiteX1" fmla="*/ 347133 w 1998133"/>
              <a:gd name="connsiteY1" fmla="*/ 0 h 3200400"/>
              <a:gd name="connsiteX2" fmla="*/ 609600 w 1998133"/>
              <a:gd name="connsiteY2" fmla="*/ 516466 h 3200400"/>
              <a:gd name="connsiteX3" fmla="*/ 922866 w 1998133"/>
              <a:gd name="connsiteY3" fmla="*/ 2286000 h 3200400"/>
              <a:gd name="connsiteX4" fmla="*/ 1159933 w 1998133"/>
              <a:gd name="connsiteY4" fmla="*/ 1007533 h 3200400"/>
              <a:gd name="connsiteX5" fmla="*/ 1998133 w 1998133"/>
              <a:gd name="connsiteY5" fmla="*/ 1032933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8133" h="3200400">
                <a:moveTo>
                  <a:pt x="0" y="3200400"/>
                </a:moveTo>
                <a:lnTo>
                  <a:pt x="347133" y="0"/>
                </a:lnTo>
                <a:lnTo>
                  <a:pt x="609600" y="516466"/>
                </a:lnTo>
                <a:lnTo>
                  <a:pt x="922866" y="2286000"/>
                </a:lnTo>
                <a:lnTo>
                  <a:pt x="1159933" y="1007533"/>
                </a:lnTo>
                <a:lnTo>
                  <a:pt x="1998133" y="1032933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9B9BC3E3-B4A6-2904-4893-CE41C86FA63A}"/>
              </a:ext>
            </a:extLst>
          </p:cNvPr>
          <p:cNvSpPr/>
          <p:nvPr/>
        </p:nvSpPr>
        <p:spPr>
          <a:xfrm>
            <a:off x="4030133" y="3302000"/>
            <a:ext cx="2294467" cy="2726267"/>
          </a:xfrm>
          <a:custGeom>
            <a:avLst/>
            <a:gdLst>
              <a:gd name="connsiteX0" fmla="*/ 0 w 2294467"/>
              <a:gd name="connsiteY0" fmla="*/ 0 h 2726267"/>
              <a:gd name="connsiteX1" fmla="*/ 355600 w 2294467"/>
              <a:gd name="connsiteY1" fmla="*/ 567267 h 2726267"/>
              <a:gd name="connsiteX2" fmla="*/ 550334 w 2294467"/>
              <a:gd name="connsiteY2" fmla="*/ 1634067 h 2726267"/>
              <a:gd name="connsiteX3" fmla="*/ 1320800 w 2294467"/>
              <a:gd name="connsiteY3" fmla="*/ 2726267 h 2726267"/>
              <a:gd name="connsiteX4" fmla="*/ 1515534 w 2294467"/>
              <a:gd name="connsiteY4" fmla="*/ 2108200 h 2726267"/>
              <a:gd name="connsiteX5" fmla="*/ 2294467 w 2294467"/>
              <a:gd name="connsiteY5" fmla="*/ 2125133 h 272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4467" h="2726267">
                <a:moveTo>
                  <a:pt x="0" y="0"/>
                </a:moveTo>
                <a:lnTo>
                  <a:pt x="355600" y="567267"/>
                </a:lnTo>
                <a:lnTo>
                  <a:pt x="550334" y="1634067"/>
                </a:lnTo>
                <a:lnTo>
                  <a:pt x="1320800" y="2726267"/>
                </a:lnTo>
                <a:lnTo>
                  <a:pt x="1515534" y="2108200"/>
                </a:lnTo>
                <a:lnTo>
                  <a:pt x="2294467" y="2125133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D8CB7AA-5733-C390-29F7-38A60281A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23582"/>
            <a:ext cx="524933" cy="599684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は</a:t>
            </a:r>
          </a:p>
        </p:txBody>
      </p:sp>
      <p:sp>
        <p:nvSpPr>
          <p:cNvPr id="1107" name="タイトル 1">
            <a:extLst>
              <a:ext uri="{FF2B5EF4-FFF2-40B4-BE49-F238E27FC236}">
                <a16:creationId xmlns:a16="http://schemas.microsoft.com/office/drawing/2014/main" id="{FD7A1D26-C54F-D3C4-84A0-3A1B1664EB64}"/>
              </a:ext>
            </a:extLst>
          </p:cNvPr>
          <p:cNvSpPr txBox="1">
            <a:spLocks/>
          </p:cNvSpPr>
          <p:nvPr/>
        </p:nvSpPr>
        <p:spPr>
          <a:xfrm>
            <a:off x="292106" y="459812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な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10" name="タイトル 1">
            <a:extLst>
              <a:ext uri="{FF2B5EF4-FFF2-40B4-BE49-F238E27FC236}">
                <a16:creationId xmlns:a16="http://schemas.microsoft.com/office/drawing/2014/main" id="{ECB44954-B557-FB74-41EA-85127632C7F0}"/>
              </a:ext>
            </a:extLst>
          </p:cNvPr>
          <p:cNvSpPr txBox="1">
            <a:spLocks/>
          </p:cNvSpPr>
          <p:nvPr/>
        </p:nvSpPr>
        <p:spPr>
          <a:xfrm>
            <a:off x="615960" y="406085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が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12" name="タイトル 1">
            <a:extLst>
              <a:ext uri="{FF2B5EF4-FFF2-40B4-BE49-F238E27FC236}">
                <a16:creationId xmlns:a16="http://schemas.microsoft.com/office/drawing/2014/main" id="{B9F6A180-CD2A-38E0-237A-BF5EEEB4FA5A}"/>
              </a:ext>
            </a:extLst>
          </p:cNvPr>
          <p:cNvSpPr txBox="1">
            <a:spLocks/>
          </p:cNvSpPr>
          <p:nvPr/>
        </p:nvSpPr>
        <p:spPr>
          <a:xfrm>
            <a:off x="98531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さ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13" name="タイトル 1">
            <a:extLst>
              <a:ext uri="{FF2B5EF4-FFF2-40B4-BE49-F238E27FC236}">
                <a16:creationId xmlns:a16="http://schemas.microsoft.com/office/drawing/2014/main" id="{7ECABB52-F168-254A-3922-C8B48F9F918C}"/>
              </a:ext>
            </a:extLst>
          </p:cNvPr>
          <p:cNvSpPr txBox="1">
            <a:spLocks/>
          </p:cNvSpPr>
          <p:nvPr/>
        </p:nvSpPr>
        <p:spPr>
          <a:xfrm>
            <a:off x="1273714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く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25" name="タイトル 1">
            <a:extLst>
              <a:ext uri="{FF2B5EF4-FFF2-40B4-BE49-F238E27FC236}">
                <a16:creationId xmlns:a16="http://schemas.microsoft.com/office/drawing/2014/main" id="{895E7009-4F9E-63B0-6A87-1517F8AFF38B}"/>
              </a:ext>
            </a:extLst>
          </p:cNvPr>
          <p:cNvSpPr txBox="1">
            <a:spLocks/>
          </p:cNvSpPr>
          <p:nvPr/>
        </p:nvSpPr>
        <p:spPr>
          <a:xfrm>
            <a:off x="192354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</a:p>
        </p:txBody>
      </p:sp>
      <p:sp>
        <p:nvSpPr>
          <p:cNvPr id="1126" name="タイトル 1">
            <a:extLst>
              <a:ext uri="{FF2B5EF4-FFF2-40B4-BE49-F238E27FC236}">
                <a16:creationId xmlns:a16="http://schemas.microsoft.com/office/drawing/2014/main" id="{AD886558-2462-CE79-B5D8-DD378F06A4D5}"/>
              </a:ext>
            </a:extLst>
          </p:cNvPr>
          <p:cNvSpPr txBox="1">
            <a:spLocks/>
          </p:cNvSpPr>
          <p:nvPr/>
        </p:nvSpPr>
        <p:spPr>
          <a:xfrm>
            <a:off x="2215652" y="459812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7" name="タイトル 1">
            <a:extLst>
              <a:ext uri="{FF2B5EF4-FFF2-40B4-BE49-F238E27FC236}">
                <a16:creationId xmlns:a16="http://schemas.microsoft.com/office/drawing/2014/main" id="{8207AFF0-3C4D-3499-862D-7D6B1CCCEC83}"/>
              </a:ext>
            </a:extLst>
          </p:cNvPr>
          <p:cNvSpPr txBox="1">
            <a:spLocks/>
          </p:cNvSpPr>
          <p:nvPr/>
        </p:nvSpPr>
        <p:spPr>
          <a:xfrm>
            <a:off x="2539506" y="406085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8" name="タイトル 1">
            <a:extLst>
              <a:ext uri="{FF2B5EF4-FFF2-40B4-BE49-F238E27FC236}">
                <a16:creationId xmlns:a16="http://schemas.microsoft.com/office/drawing/2014/main" id="{D386FC82-4287-30DA-51B3-F10100898AD0}"/>
              </a:ext>
            </a:extLst>
          </p:cNvPr>
          <p:cNvSpPr txBox="1">
            <a:spLocks/>
          </p:cNvSpPr>
          <p:nvPr/>
        </p:nvSpPr>
        <p:spPr>
          <a:xfrm>
            <a:off x="2908862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9" name="タイトル 1">
            <a:extLst>
              <a:ext uri="{FF2B5EF4-FFF2-40B4-BE49-F238E27FC236}">
                <a16:creationId xmlns:a16="http://schemas.microsoft.com/office/drawing/2014/main" id="{7D7E23B6-914B-9BDA-876A-F0CDDA796E81}"/>
              </a:ext>
            </a:extLst>
          </p:cNvPr>
          <p:cNvSpPr txBox="1">
            <a:spLocks/>
          </p:cNvSpPr>
          <p:nvPr/>
        </p:nvSpPr>
        <p:spPr>
          <a:xfrm>
            <a:off x="3171328" y="193112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0" name="タイトル 1">
            <a:extLst>
              <a:ext uri="{FF2B5EF4-FFF2-40B4-BE49-F238E27FC236}">
                <a16:creationId xmlns:a16="http://schemas.microsoft.com/office/drawing/2014/main" id="{722C4BDF-5A64-A49B-AD40-229D65972B33}"/>
              </a:ext>
            </a:extLst>
          </p:cNvPr>
          <p:cNvSpPr txBox="1">
            <a:spLocks/>
          </p:cNvSpPr>
          <p:nvPr/>
        </p:nvSpPr>
        <p:spPr>
          <a:xfrm>
            <a:off x="3803151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1" name="タイトル 1">
            <a:extLst>
              <a:ext uri="{FF2B5EF4-FFF2-40B4-BE49-F238E27FC236}">
                <a16:creationId xmlns:a16="http://schemas.microsoft.com/office/drawing/2014/main" id="{30C8CF1D-D30F-E144-A48D-DAA433D13914}"/>
              </a:ext>
            </a:extLst>
          </p:cNvPr>
          <p:cNvSpPr txBox="1">
            <a:spLocks/>
          </p:cNvSpPr>
          <p:nvPr/>
        </p:nvSpPr>
        <p:spPr>
          <a:xfrm>
            <a:off x="3803150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2" name="タイトル 1">
            <a:extLst>
              <a:ext uri="{FF2B5EF4-FFF2-40B4-BE49-F238E27FC236}">
                <a16:creationId xmlns:a16="http://schemas.microsoft.com/office/drawing/2014/main" id="{ABFBA840-47A0-B329-319A-2090A117F1A1}"/>
              </a:ext>
            </a:extLst>
          </p:cNvPr>
          <p:cNvSpPr txBox="1">
            <a:spLocks/>
          </p:cNvSpPr>
          <p:nvPr/>
        </p:nvSpPr>
        <p:spPr>
          <a:xfrm>
            <a:off x="409369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3" name="タイトル 1">
            <a:extLst>
              <a:ext uri="{FF2B5EF4-FFF2-40B4-BE49-F238E27FC236}">
                <a16:creationId xmlns:a16="http://schemas.microsoft.com/office/drawing/2014/main" id="{D43D52D8-BE1F-2555-F184-129549437C25}"/>
              </a:ext>
            </a:extLst>
          </p:cNvPr>
          <p:cNvSpPr txBox="1">
            <a:spLocks/>
          </p:cNvSpPr>
          <p:nvPr/>
        </p:nvSpPr>
        <p:spPr>
          <a:xfrm>
            <a:off x="4356162" y="458191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4" name="タイトル 1">
            <a:extLst>
              <a:ext uri="{FF2B5EF4-FFF2-40B4-BE49-F238E27FC236}">
                <a16:creationId xmlns:a16="http://schemas.microsoft.com/office/drawing/2014/main" id="{42E8C68B-C82F-6AEB-7D7D-74D761BEBF1F}"/>
              </a:ext>
            </a:extLst>
          </p:cNvPr>
          <p:cNvSpPr txBox="1">
            <a:spLocks/>
          </p:cNvSpPr>
          <p:nvPr/>
        </p:nvSpPr>
        <p:spPr>
          <a:xfrm>
            <a:off x="5057075" y="570653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5" name="タイトル 1">
            <a:extLst>
              <a:ext uri="{FF2B5EF4-FFF2-40B4-BE49-F238E27FC236}">
                <a16:creationId xmlns:a16="http://schemas.microsoft.com/office/drawing/2014/main" id="{079AB402-D56C-30AF-83D1-13222E054875}"/>
              </a:ext>
            </a:extLst>
          </p:cNvPr>
          <p:cNvSpPr txBox="1">
            <a:spLocks/>
          </p:cNvSpPr>
          <p:nvPr/>
        </p:nvSpPr>
        <p:spPr>
          <a:xfrm>
            <a:off x="5236104" y="510684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6" name="タイトル 1">
            <a:extLst>
              <a:ext uri="{FF2B5EF4-FFF2-40B4-BE49-F238E27FC236}">
                <a16:creationId xmlns:a16="http://schemas.microsoft.com/office/drawing/2014/main" id="{7475AD65-5AF9-27E2-D3D6-961D6D18A5EE}"/>
              </a:ext>
            </a:extLst>
          </p:cNvPr>
          <p:cNvSpPr txBox="1">
            <a:spLocks/>
          </p:cNvSpPr>
          <p:nvPr/>
        </p:nvSpPr>
        <p:spPr>
          <a:xfrm>
            <a:off x="6433081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</a:t>
            </a:r>
          </a:p>
        </p:txBody>
      </p:sp>
      <p:sp>
        <p:nvSpPr>
          <p:cNvPr id="1137" name="タイトル 1">
            <a:extLst>
              <a:ext uri="{FF2B5EF4-FFF2-40B4-BE49-F238E27FC236}">
                <a16:creationId xmlns:a16="http://schemas.microsoft.com/office/drawing/2014/main" id="{B1EDA363-28D7-3E3F-2F53-E1D61D15B110}"/>
              </a:ext>
            </a:extLst>
          </p:cNvPr>
          <p:cNvSpPr txBox="1">
            <a:spLocks/>
          </p:cNvSpPr>
          <p:nvPr/>
        </p:nvSpPr>
        <p:spPr>
          <a:xfrm>
            <a:off x="6710688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</a:t>
            </a:r>
          </a:p>
        </p:txBody>
      </p:sp>
      <p:sp>
        <p:nvSpPr>
          <p:cNvPr id="1138" name="タイトル 1">
            <a:extLst>
              <a:ext uri="{FF2B5EF4-FFF2-40B4-BE49-F238E27FC236}">
                <a16:creationId xmlns:a16="http://schemas.microsoft.com/office/drawing/2014/main" id="{9BD555F9-900F-9F93-CEFD-19D4B429F666}"/>
              </a:ext>
            </a:extLst>
          </p:cNvPr>
          <p:cNvSpPr txBox="1">
            <a:spLocks/>
          </p:cNvSpPr>
          <p:nvPr/>
        </p:nvSpPr>
        <p:spPr>
          <a:xfrm>
            <a:off x="7013448" y="351196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</a:p>
        </p:txBody>
      </p:sp>
      <p:sp>
        <p:nvSpPr>
          <p:cNvPr id="1139" name="タイトル 1">
            <a:extLst>
              <a:ext uri="{FF2B5EF4-FFF2-40B4-BE49-F238E27FC236}">
                <a16:creationId xmlns:a16="http://schemas.microsoft.com/office/drawing/2014/main" id="{11DDC5DF-81C3-FED6-EA42-103EDF0C7E49}"/>
              </a:ext>
            </a:extLst>
          </p:cNvPr>
          <p:cNvSpPr txBox="1">
            <a:spLocks/>
          </p:cNvSpPr>
          <p:nvPr/>
        </p:nvSpPr>
        <p:spPr>
          <a:xfrm>
            <a:off x="7376614" y="458191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</a:p>
        </p:txBody>
      </p:sp>
      <p:sp>
        <p:nvSpPr>
          <p:cNvPr id="1140" name="タイトル 1">
            <a:extLst>
              <a:ext uri="{FF2B5EF4-FFF2-40B4-BE49-F238E27FC236}">
                <a16:creationId xmlns:a16="http://schemas.microsoft.com/office/drawing/2014/main" id="{66773015-C758-BC63-C50E-32DEF8FC844F}"/>
              </a:ext>
            </a:extLst>
          </p:cNvPr>
          <p:cNvSpPr txBox="1">
            <a:spLocks/>
          </p:cNvSpPr>
          <p:nvPr/>
        </p:nvSpPr>
        <p:spPr>
          <a:xfrm>
            <a:off x="7639080" y="351196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1" name="タイトル 1">
            <a:extLst>
              <a:ext uri="{FF2B5EF4-FFF2-40B4-BE49-F238E27FC236}">
                <a16:creationId xmlns:a16="http://schemas.microsoft.com/office/drawing/2014/main" id="{4AE45C96-85CB-582F-ACD9-9BDD006F661D}"/>
              </a:ext>
            </a:extLst>
          </p:cNvPr>
          <p:cNvSpPr txBox="1">
            <a:spLocks/>
          </p:cNvSpPr>
          <p:nvPr/>
        </p:nvSpPr>
        <p:spPr>
          <a:xfrm>
            <a:off x="8164013" y="19364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2" name="タイトル 1">
            <a:extLst>
              <a:ext uri="{FF2B5EF4-FFF2-40B4-BE49-F238E27FC236}">
                <a16:creationId xmlns:a16="http://schemas.microsoft.com/office/drawing/2014/main" id="{5AEB7EEC-3671-D0BF-BF64-E819D56C5E61}"/>
              </a:ext>
            </a:extLst>
          </p:cNvPr>
          <p:cNvSpPr txBox="1">
            <a:spLocks/>
          </p:cNvSpPr>
          <p:nvPr/>
        </p:nvSpPr>
        <p:spPr>
          <a:xfrm>
            <a:off x="8426479" y="14284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3" name="タイトル 1">
            <a:extLst>
              <a:ext uri="{FF2B5EF4-FFF2-40B4-BE49-F238E27FC236}">
                <a16:creationId xmlns:a16="http://schemas.microsoft.com/office/drawing/2014/main" id="{93B92A05-79F2-125D-BE4A-FDBA04C689DB}"/>
              </a:ext>
            </a:extLst>
          </p:cNvPr>
          <p:cNvSpPr txBox="1">
            <a:spLocks/>
          </p:cNvSpPr>
          <p:nvPr/>
        </p:nvSpPr>
        <p:spPr>
          <a:xfrm>
            <a:off x="8688945" y="193112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</a:p>
        </p:txBody>
      </p:sp>
      <p:sp>
        <p:nvSpPr>
          <p:cNvPr id="1144" name="タイトル 1">
            <a:extLst>
              <a:ext uri="{FF2B5EF4-FFF2-40B4-BE49-F238E27FC236}">
                <a16:creationId xmlns:a16="http://schemas.microsoft.com/office/drawing/2014/main" id="{B621CBD6-C29D-DAAE-C2E3-751B93666F01}"/>
              </a:ext>
            </a:extLst>
          </p:cNvPr>
          <p:cNvSpPr txBox="1">
            <a:spLocks/>
          </p:cNvSpPr>
          <p:nvPr/>
        </p:nvSpPr>
        <p:spPr>
          <a:xfrm>
            <a:off x="8951411" y="30034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</a:p>
        </p:txBody>
      </p:sp>
      <p:sp>
        <p:nvSpPr>
          <p:cNvPr id="1145" name="タイトル 1">
            <a:extLst>
              <a:ext uri="{FF2B5EF4-FFF2-40B4-BE49-F238E27FC236}">
                <a16:creationId xmlns:a16="http://schemas.microsoft.com/office/drawing/2014/main" id="{931A3876-3460-977D-B8C0-6608EDCFEDF9}"/>
              </a:ext>
            </a:extLst>
          </p:cNvPr>
          <p:cNvSpPr txBox="1">
            <a:spLocks/>
          </p:cNvSpPr>
          <p:nvPr/>
        </p:nvSpPr>
        <p:spPr>
          <a:xfrm>
            <a:off x="9213877" y="19335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6" name="タイトル 1">
            <a:extLst>
              <a:ext uri="{FF2B5EF4-FFF2-40B4-BE49-F238E27FC236}">
                <a16:creationId xmlns:a16="http://schemas.microsoft.com/office/drawing/2014/main" id="{4A06B8EE-45AC-F896-2C6A-4058224B2DCE}"/>
              </a:ext>
            </a:extLst>
          </p:cNvPr>
          <p:cNvSpPr txBox="1">
            <a:spLocks/>
          </p:cNvSpPr>
          <p:nvPr/>
        </p:nvSpPr>
        <p:spPr>
          <a:xfrm>
            <a:off x="9692270" y="350809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</a:p>
        </p:txBody>
      </p:sp>
      <p:sp>
        <p:nvSpPr>
          <p:cNvPr id="1147" name="タイトル 1">
            <a:extLst>
              <a:ext uri="{FF2B5EF4-FFF2-40B4-BE49-F238E27FC236}">
                <a16:creationId xmlns:a16="http://schemas.microsoft.com/office/drawing/2014/main" id="{66CF9916-C92E-56DD-4693-B5F75AFE91D2}"/>
              </a:ext>
            </a:extLst>
          </p:cNvPr>
          <p:cNvSpPr txBox="1">
            <a:spLocks/>
          </p:cNvSpPr>
          <p:nvPr/>
        </p:nvSpPr>
        <p:spPr>
          <a:xfrm>
            <a:off x="10038897" y="36902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8" name="タイトル 1">
            <a:extLst>
              <a:ext uri="{FF2B5EF4-FFF2-40B4-BE49-F238E27FC236}">
                <a16:creationId xmlns:a16="http://schemas.microsoft.com/office/drawing/2014/main" id="{A5F4F625-5E47-8178-8B61-F06325756340}"/>
              </a:ext>
            </a:extLst>
          </p:cNvPr>
          <p:cNvSpPr txBox="1">
            <a:spLocks/>
          </p:cNvSpPr>
          <p:nvPr/>
        </p:nvSpPr>
        <p:spPr>
          <a:xfrm>
            <a:off x="10309239" y="828760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2" name="タイトル 1">
            <a:extLst>
              <a:ext uri="{FF2B5EF4-FFF2-40B4-BE49-F238E27FC236}">
                <a16:creationId xmlns:a16="http://schemas.microsoft.com/office/drawing/2014/main" id="{80472D13-8610-B509-C51C-22A15415D472}"/>
              </a:ext>
            </a:extLst>
          </p:cNvPr>
          <p:cNvSpPr txBox="1">
            <a:spLocks/>
          </p:cNvSpPr>
          <p:nvPr/>
        </p:nvSpPr>
        <p:spPr>
          <a:xfrm>
            <a:off x="10567007" y="250189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</a:p>
        </p:txBody>
      </p:sp>
      <p:sp>
        <p:nvSpPr>
          <p:cNvPr id="1153" name="タイトル 1">
            <a:extLst>
              <a:ext uri="{FF2B5EF4-FFF2-40B4-BE49-F238E27FC236}">
                <a16:creationId xmlns:a16="http://schemas.microsoft.com/office/drawing/2014/main" id="{EB9D73AF-4A0C-0D3D-F898-DDE2978E4633}"/>
              </a:ext>
            </a:extLst>
          </p:cNvPr>
          <p:cNvSpPr txBox="1">
            <a:spLocks/>
          </p:cNvSpPr>
          <p:nvPr/>
        </p:nvSpPr>
        <p:spPr>
          <a:xfrm>
            <a:off x="10829473" y="1365487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93DFCE-1411-19E8-DFAE-8A8630C9B4AB}"/>
              </a:ext>
            </a:extLst>
          </p:cNvPr>
          <p:cNvSpPr txBox="1"/>
          <p:nvPr/>
        </p:nvSpPr>
        <p:spPr>
          <a:xfrm>
            <a:off x="2585100" y="603620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</a:t>
            </a:r>
            <a:endParaRPr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258E145-A3F8-FB8B-9DF2-108CE38CFB52}"/>
              </a:ext>
            </a:extLst>
          </p:cNvPr>
          <p:cNvSpPr txBox="1"/>
          <p:nvPr/>
        </p:nvSpPr>
        <p:spPr>
          <a:xfrm>
            <a:off x="582700" y="6084854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</a:t>
            </a:r>
            <a:endParaRPr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CCD4CE-A831-87B7-256F-A4844D8D0AD5}"/>
              </a:ext>
            </a:extLst>
          </p:cNvPr>
          <p:cNvSpPr txBox="1"/>
          <p:nvPr/>
        </p:nvSpPr>
        <p:spPr>
          <a:xfrm>
            <a:off x="5075307" y="6104651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79B07F-D6C7-3479-9F2A-468137108456}"/>
              </a:ext>
            </a:extLst>
          </p:cNvPr>
          <p:cNvSpPr txBox="1"/>
          <p:nvPr/>
        </p:nvSpPr>
        <p:spPr>
          <a:xfrm>
            <a:off x="7356560" y="611311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FE1D64-98B4-E864-C2E7-72FE2AA12442}"/>
              </a:ext>
            </a:extLst>
          </p:cNvPr>
          <p:cNvSpPr txBox="1"/>
          <p:nvPr/>
        </p:nvSpPr>
        <p:spPr>
          <a:xfrm>
            <a:off x="8830803" y="6084853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DD1298-EF15-EF06-8F6D-FEF3FF6CAB5C}"/>
              </a:ext>
            </a:extLst>
          </p:cNvPr>
          <p:cNvSpPr txBox="1"/>
          <p:nvPr/>
        </p:nvSpPr>
        <p:spPr>
          <a:xfrm>
            <a:off x="10515607" y="606231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⑥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765CE075-CFFF-8995-9FC2-17C00AE89F95}"/>
              </a:ext>
            </a:extLst>
          </p:cNvPr>
          <p:cNvSpPr txBox="1">
            <a:spLocks/>
          </p:cNvSpPr>
          <p:nvPr/>
        </p:nvSpPr>
        <p:spPr>
          <a:xfrm>
            <a:off x="180961" y="169809"/>
            <a:ext cx="1617686" cy="7396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ばん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971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2"/>
    </mc:Choice>
    <mc:Fallback xmlns="">
      <p:transition spd="slow" advTm="196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427F1784-7D27-83FD-FE41-86443B2BE069}"/>
              </a:ext>
            </a:extLst>
          </p:cNvPr>
          <p:cNvSpPr/>
          <p:nvPr/>
        </p:nvSpPr>
        <p:spPr>
          <a:xfrm>
            <a:off x="220133" y="3318933"/>
            <a:ext cx="1337734" cy="1727200"/>
          </a:xfrm>
          <a:custGeom>
            <a:avLst/>
            <a:gdLst>
              <a:gd name="connsiteX0" fmla="*/ 0 w 1337734"/>
              <a:gd name="connsiteY0" fmla="*/ 491067 h 1727200"/>
              <a:gd name="connsiteX1" fmla="*/ 330200 w 1337734"/>
              <a:gd name="connsiteY1" fmla="*/ 1727200 h 1727200"/>
              <a:gd name="connsiteX2" fmla="*/ 677334 w 1337734"/>
              <a:gd name="connsiteY2" fmla="*/ 1032934 h 1727200"/>
              <a:gd name="connsiteX3" fmla="*/ 1032934 w 1337734"/>
              <a:gd name="connsiteY3" fmla="*/ 550334 h 1727200"/>
              <a:gd name="connsiteX4" fmla="*/ 1337734 w 1337734"/>
              <a:gd name="connsiteY4" fmla="*/ 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734" h="1727200">
                <a:moveTo>
                  <a:pt x="0" y="491067"/>
                </a:moveTo>
                <a:lnTo>
                  <a:pt x="330200" y="1727200"/>
                </a:lnTo>
                <a:lnTo>
                  <a:pt x="677334" y="1032934"/>
                </a:lnTo>
                <a:lnTo>
                  <a:pt x="1032934" y="550334"/>
                </a:lnTo>
                <a:lnTo>
                  <a:pt x="1337734" y="0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A8F1005D-A629-B292-3CB1-28350A25BDCD}"/>
              </a:ext>
            </a:extLst>
          </p:cNvPr>
          <p:cNvSpPr/>
          <p:nvPr/>
        </p:nvSpPr>
        <p:spPr>
          <a:xfrm>
            <a:off x="2159000" y="2235200"/>
            <a:ext cx="1312333" cy="2768600"/>
          </a:xfrm>
          <a:custGeom>
            <a:avLst/>
            <a:gdLst>
              <a:gd name="connsiteX0" fmla="*/ 0 w 1312333"/>
              <a:gd name="connsiteY0" fmla="*/ 1625600 h 2768600"/>
              <a:gd name="connsiteX1" fmla="*/ 313267 w 1312333"/>
              <a:gd name="connsiteY1" fmla="*/ 2768600 h 2768600"/>
              <a:gd name="connsiteX2" fmla="*/ 618067 w 1312333"/>
              <a:gd name="connsiteY2" fmla="*/ 2125133 h 2768600"/>
              <a:gd name="connsiteX3" fmla="*/ 1075267 w 1312333"/>
              <a:gd name="connsiteY3" fmla="*/ 1600200 h 2768600"/>
              <a:gd name="connsiteX4" fmla="*/ 1312333 w 1312333"/>
              <a:gd name="connsiteY4" fmla="*/ 0 h 276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333" h="2768600">
                <a:moveTo>
                  <a:pt x="0" y="1625600"/>
                </a:moveTo>
                <a:lnTo>
                  <a:pt x="313267" y="2768600"/>
                </a:lnTo>
                <a:lnTo>
                  <a:pt x="618067" y="2125133"/>
                </a:lnTo>
                <a:lnTo>
                  <a:pt x="1075267" y="1600200"/>
                </a:lnTo>
                <a:lnTo>
                  <a:pt x="1312333" y="0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6D659925-F784-D36A-9845-1E45E61519E1}"/>
              </a:ext>
            </a:extLst>
          </p:cNvPr>
          <p:cNvSpPr/>
          <p:nvPr/>
        </p:nvSpPr>
        <p:spPr>
          <a:xfrm>
            <a:off x="6680200" y="3318933"/>
            <a:ext cx="1261533" cy="1651000"/>
          </a:xfrm>
          <a:custGeom>
            <a:avLst/>
            <a:gdLst>
              <a:gd name="connsiteX0" fmla="*/ 0 w 1261533"/>
              <a:gd name="connsiteY0" fmla="*/ 567267 h 1651000"/>
              <a:gd name="connsiteX1" fmla="*/ 313267 w 1261533"/>
              <a:gd name="connsiteY1" fmla="*/ 0 h 1651000"/>
              <a:gd name="connsiteX2" fmla="*/ 601133 w 1261533"/>
              <a:gd name="connsiteY2" fmla="*/ 567267 h 1651000"/>
              <a:gd name="connsiteX3" fmla="*/ 973667 w 1261533"/>
              <a:gd name="connsiteY3" fmla="*/ 1651000 h 1651000"/>
              <a:gd name="connsiteX4" fmla="*/ 1261533 w 1261533"/>
              <a:gd name="connsiteY4" fmla="*/ 508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533" h="1651000">
                <a:moveTo>
                  <a:pt x="0" y="567267"/>
                </a:moveTo>
                <a:lnTo>
                  <a:pt x="313267" y="0"/>
                </a:lnTo>
                <a:lnTo>
                  <a:pt x="601133" y="567267"/>
                </a:lnTo>
                <a:lnTo>
                  <a:pt x="973667" y="1651000"/>
                </a:lnTo>
                <a:lnTo>
                  <a:pt x="1261533" y="508000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0726ABFB-D1E1-D43A-59E2-AD535C548B50}"/>
              </a:ext>
            </a:extLst>
          </p:cNvPr>
          <p:cNvSpPr/>
          <p:nvPr/>
        </p:nvSpPr>
        <p:spPr>
          <a:xfrm>
            <a:off x="8407400" y="1752600"/>
            <a:ext cx="1109133" cy="1642533"/>
          </a:xfrm>
          <a:custGeom>
            <a:avLst/>
            <a:gdLst>
              <a:gd name="connsiteX0" fmla="*/ 0 w 1109133"/>
              <a:gd name="connsiteY0" fmla="*/ 533400 h 1642533"/>
              <a:gd name="connsiteX1" fmla="*/ 287867 w 1109133"/>
              <a:gd name="connsiteY1" fmla="*/ 0 h 1642533"/>
              <a:gd name="connsiteX2" fmla="*/ 499533 w 1109133"/>
              <a:gd name="connsiteY2" fmla="*/ 516467 h 1642533"/>
              <a:gd name="connsiteX3" fmla="*/ 795867 w 1109133"/>
              <a:gd name="connsiteY3" fmla="*/ 1642533 h 1642533"/>
              <a:gd name="connsiteX4" fmla="*/ 1109133 w 1109133"/>
              <a:gd name="connsiteY4" fmla="*/ 541867 h 164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133" h="1642533">
                <a:moveTo>
                  <a:pt x="0" y="533400"/>
                </a:moveTo>
                <a:lnTo>
                  <a:pt x="287867" y="0"/>
                </a:lnTo>
                <a:lnTo>
                  <a:pt x="499533" y="516467"/>
                </a:lnTo>
                <a:lnTo>
                  <a:pt x="795867" y="1642533"/>
                </a:lnTo>
                <a:lnTo>
                  <a:pt x="1109133" y="541867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D2CAD328-0030-5B45-7B70-84B422DFAC35}"/>
              </a:ext>
            </a:extLst>
          </p:cNvPr>
          <p:cNvSpPr/>
          <p:nvPr/>
        </p:nvSpPr>
        <p:spPr>
          <a:xfrm>
            <a:off x="9939867" y="668867"/>
            <a:ext cx="1998133" cy="3200400"/>
          </a:xfrm>
          <a:custGeom>
            <a:avLst/>
            <a:gdLst>
              <a:gd name="connsiteX0" fmla="*/ 0 w 1998133"/>
              <a:gd name="connsiteY0" fmla="*/ 3200400 h 3200400"/>
              <a:gd name="connsiteX1" fmla="*/ 347133 w 1998133"/>
              <a:gd name="connsiteY1" fmla="*/ 0 h 3200400"/>
              <a:gd name="connsiteX2" fmla="*/ 609600 w 1998133"/>
              <a:gd name="connsiteY2" fmla="*/ 516466 h 3200400"/>
              <a:gd name="connsiteX3" fmla="*/ 922866 w 1998133"/>
              <a:gd name="connsiteY3" fmla="*/ 2286000 h 3200400"/>
              <a:gd name="connsiteX4" fmla="*/ 1159933 w 1998133"/>
              <a:gd name="connsiteY4" fmla="*/ 1007533 h 3200400"/>
              <a:gd name="connsiteX5" fmla="*/ 1998133 w 1998133"/>
              <a:gd name="connsiteY5" fmla="*/ 1032933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8133" h="3200400">
                <a:moveTo>
                  <a:pt x="0" y="3200400"/>
                </a:moveTo>
                <a:lnTo>
                  <a:pt x="347133" y="0"/>
                </a:lnTo>
                <a:lnTo>
                  <a:pt x="609600" y="516466"/>
                </a:lnTo>
                <a:lnTo>
                  <a:pt x="922866" y="2286000"/>
                </a:lnTo>
                <a:lnTo>
                  <a:pt x="1159933" y="1007533"/>
                </a:lnTo>
                <a:lnTo>
                  <a:pt x="1998133" y="1032933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9B9BC3E3-B4A6-2904-4893-CE41C86FA63A}"/>
              </a:ext>
            </a:extLst>
          </p:cNvPr>
          <p:cNvSpPr/>
          <p:nvPr/>
        </p:nvSpPr>
        <p:spPr>
          <a:xfrm>
            <a:off x="4030133" y="3302000"/>
            <a:ext cx="2294467" cy="2726267"/>
          </a:xfrm>
          <a:custGeom>
            <a:avLst/>
            <a:gdLst>
              <a:gd name="connsiteX0" fmla="*/ 0 w 2294467"/>
              <a:gd name="connsiteY0" fmla="*/ 0 h 2726267"/>
              <a:gd name="connsiteX1" fmla="*/ 355600 w 2294467"/>
              <a:gd name="connsiteY1" fmla="*/ 567267 h 2726267"/>
              <a:gd name="connsiteX2" fmla="*/ 550334 w 2294467"/>
              <a:gd name="connsiteY2" fmla="*/ 1634067 h 2726267"/>
              <a:gd name="connsiteX3" fmla="*/ 1320800 w 2294467"/>
              <a:gd name="connsiteY3" fmla="*/ 2726267 h 2726267"/>
              <a:gd name="connsiteX4" fmla="*/ 1515534 w 2294467"/>
              <a:gd name="connsiteY4" fmla="*/ 2108200 h 2726267"/>
              <a:gd name="connsiteX5" fmla="*/ 2294467 w 2294467"/>
              <a:gd name="connsiteY5" fmla="*/ 2125133 h 272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4467" h="2726267">
                <a:moveTo>
                  <a:pt x="0" y="0"/>
                </a:moveTo>
                <a:lnTo>
                  <a:pt x="355600" y="567267"/>
                </a:lnTo>
                <a:lnTo>
                  <a:pt x="550334" y="1634067"/>
                </a:lnTo>
                <a:lnTo>
                  <a:pt x="1320800" y="2726267"/>
                </a:lnTo>
                <a:lnTo>
                  <a:pt x="1515534" y="2108200"/>
                </a:lnTo>
                <a:lnTo>
                  <a:pt x="2294467" y="2125133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D8CB7AA-5733-C390-29F7-38A60281A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23582"/>
            <a:ext cx="524933" cy="599684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</a:p>
        </p:txBody>
      </p:sp>
      <p:sp>
        <p:nvSpPr>
          <p:cNvPr id="1107" name="タイトル 1">
            <a:extLst>
              <a:ext uri="{FF2B5EF4-FFF2-40B4-BE49-F238E27FC236}">
                <a16:creationId xmlns:a16="http://schemas.microsoft.com/office/drawing/2014/main" id="{FD7A1D26-C54F-D3C4-84A0-3A1B1664EB64}"/>
              </a:ext>
            </a:extLst>
          </p:cNvPr>
          <p:cNvSpPr txBox="1">
            <a:spLocks/>
          </p:cNvSpPr>
          <p:nvPr/>
        </p:nvSpPr>
        <p:spPr>
          <a:xfrm>
            <a:off x="292106" y="459812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0" name="タイトル 1">
            <a:extLst>
              <a:ext uri="{FF2B5EF4-FFF2-40B4-BE49-F238E27FC236}">
                <a16:creationId xmlns:a16="http://schemas.microsoft.com/office/drawing/2014/main" id="{ECB44954-B557-FB74-41EA-85127632C7F0}"/>
              </a:ext>
            </a:extLst>
          </p:cNvPr>
          <p:cNvSpPr txBox="1">
            <a:spLocks/>
          </p:cNvSpPr>
          <p:nvPr/>
        </p:nvSpPr>
        <p:spPr>
          <a:xfrm>
            <a:off x="615960" y="406085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2" name="タイトル 1">
            <a:extLst>
              <a:ext uri="{FF2B5EF4-FFF2-40B4-BE49-F238E27FC236}">
                <a16:creationId xmlns:a16="http://schemas.microsoft.com/office/drawing/2014/main" id="{B9F6A180-CD2A-38E0-237A-BF5EEEB4FA5A}"/>
              </a:ext>
            </a:extLst>
          </p:cNvPr>
          <p:cNvSpPr txBox="1">
            <a:spLocks/>
          </p:cNvSpPr>
          <p:nvPr/>
        </p:nvSpPr>
        <p:spPr>
          <a:xfrm>
            <a:off x="98531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3" name="タイトル 1">
            <a:extLst>
              <a:ext uri="{FF2B5EF4-FFF2-40B4-BE49-F238E27FC236}">
                <a16:creationId xmlns:a16="http://schemas.microsoft.com/office/drawing/2014/main" id="{7ECABB52-F168-254A-3922-C8B48F9F918C}"/>
              </a:ext>
            </a:extLst>
          </p:cNvPr>
          <p:cNvSpPr txBox="1">
            <a:spLocks/>
          </p:cNvSpPr>
          <p:nvPr/>
        </p:nvSpPr>
        <p:spPr>
          <a:xfrm>
            <a:off x="1273714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5" name="タイトル 1">
            <a:extLst>
              <a:ext uri="{FF2B5EF4-FFF2-40B4-BE49-F238E27FC236}">
                <a16:creationId xmlns:a16="http://schemas.microsoft.com/office/drawing/2014/main" id="{895E7009-4F9E-63B0-6A87-1517F8AFF38B}"/>
              </a:ext>
            </a:extLst>
          </p:cNvPr>
          <p:cNvSpPr txBox="1">
            <a:spLocks/>
          </p:cNvSpPr>
          <p:nvPr/>
        </p:nvSpPr>
        <p:spPr>
          <a:xfrm>
            <a:off x="192354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は</a:t>
            </a:r>
          </a:p>
        </p:txBody>
      </p:sp>
      <p:sp>
        <p:nvSpPr>
          <p:cNvPr id="1126" name="タイトル 1">
            <a:extLst>
              <a:ext uri="{FF2B5EF4-FFF2-40B4-BE49-F238E27FC236}">
                <a16:creationId xmlns:a16="http://schemas.microsoft.com/office/drawing/2014/main" id="{AD886558-2462-CE79-B5D8-DD378F06A4D5}"/>
              </a:ext>
            </a:extLst>
          </p:cNvPr>
          <p:cNvSpPr txBox="1">
            <a:spLocks/>
          </p:cNvSpPr>
          <p:nvPr/>
        </p:nvSpPr>
        <p:spPr>
          <a:xfrm>
            <a:off x="2215652" y="459812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な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27" name="タイトル 1">
            <a:extLst>
              <a:ext uri="{FF2B5EF4-FFF2-40B4-BE49-F238E27FC236}">
                <a16:creationId xmlns:a16="http://schemas.microsoft.com/office/drawing/2014/main" id="{8207AFF0-3C4D-3499-862D-7D6B1CCCEC83}"/>
              </a:ext>
            </a:extLst>
          </p:cNvPr>
          <p:cNvSpPr txBox="1">
            <a:spLocks/>
          </p:cNvSpPr>
          <p:nvPr/>
        </p:nvSpPr>
        <p:spPr>
          <a:xfrm>
            <a:off x="2539506" y="406085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が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28" name="タイトル 1">
            <a:extLst>
              <a:ext uri="{FF2B5EF4-FFF2-40B4-BE49-F238E27FC236}">
                <a16:creationId xmlns:a16="http://schemas.microsoft.com/office/drawing/2014/main" id="{D386FC82-4287-30DA-51B3-F10100898AD0}"/>
              </a:ext>
            </a:extLst>
          </p:cNvPr>
          <p:cNvSpPr txBox="1">
            <a:spLocks/>
          </p:cNvSpPr>
          <p:nvPr/>
        </p:nvSpPr>
        <p:spPr>
          <a:xfrm>
            <a:off x="2908862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さ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29" name="タイトル 1">
            <a:extLst>
              <a:ext uri="{FF2B5EF4-FFF2-40B4-BE49-F238E27FC236}">
                <a16:creationId xmlns:a16="http://schemas.microsoft.com/office/drawing/2014/main" id="{7D7E23B6-914B-9BDA-876A-F0CDDA796E81}"/>
              </a:ext>
            </a:extLst>
          </p:cNvPr>
          <p:cNvSpPr txBox="1">
            <a:spLocks/>
          </p:cNvSpPr>
          <p:nvPr/>
        </p:nvSpPr>
        <p:spPr>
          <a:xfrm>
            <a:off x="3171328" y="193112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く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30" name="タイトル 1">
            <a:extLst>
              <a:ext uri="{FF2B5EF4-FFF2-40B4-BE49-F238E27FC236}">
                <a16:creationId xmlns:a16="http://schemas.microsoft.com/office/drawing/2014/main" id="{722C4BDF-5A64-A49B-AD40-229D65972B33}"/>
              </a:ext>
            </a:extLst>
          </p:cNvPr>
          <p:cNvSpPr txBox="1">
            <a:spLocks/>
          </p:cNvSpPr>
          <p:nvPr/>
        </p:nvSpPr>
        <p:spPr>
          <a:xfrm>
            <a:off x="3803151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1" name="タイトル 1">
            <a:extLst>
              <a:ext uri="{FF2B5EF4-FFF2-40B4-BE49-F238E27FC236}">
                <a16:creationId xmlns:a16="http://schemas.microsoft.com/office/drawing/2014/main" id="{30C8CF1D-D30F-E144-A48D-DAA433D13914}"/>
              </a:ext>
            </a:extLst>
          </p:cNvPr>
          <p:cNvSpPr txBox="1">
            <a:spLocks/>
          </p:cNvSpPr>
          <p:nvPr/>
        </p:nvSpPr>
        <p:spPr>
          <a:xfrm>
            <a:off x="3803150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2" name="タイトル 1">
            <a:extLst>
              <a:ext uri="{FF2B5EF4-FFF2-40B4-BE49-F238E27FC236}">
                <a16:creationId xmlns:a16="http://schemas.microsoft.com/office/drawing/2014/main" id="{ABFBA840-47A0-B329-319A-2090A117F1A1}"/>
              </a:ext>
            </a:extLst>
          </p:cNvPr>
          <p:cNvSpPr txBox="1">
            <a:spLocks/>
          </p:cNvSpPr>
          <p:nvPr/>
        </p:nvSpPr>
        <p:spPr>
          <a:xfrm>
            <a:off x="409369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3" name="タイトル 1">
            <a:extLst>
              <a:ext uri="{FF2B5EF4-FFF2-40B4-BE49-F238E27FC236}">
                <a16:creationId xmlns:a16="http://schemas.microsoft.com/office/drawing/2014/main" id="{D43D52D8-BE1F-2555-F184-129549437C25}"/>
              </a:ext>
            </a:extLst>
          </p:cNvPr>
          <p:cNvSpPr txBox="1">
            <a:spLocks/>
          </p:cNvSpPr>
          <p:nvPr/>
        </p:nvSpPr>
        <p:spPr>
          <a:xfrm>
            <a:off x="4356162" y="458191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4" name="タイトル 1">
            <a:extLst>
              <a:ext uri="{FF2B5EF4-FFF2-40B4-BE49-F238E27FC236}">
                <a16:creationId xmlns:a16="http://schemas.microsoft.com/office/drawing/2014/main" id="{42E8C68B-C82F-6AEB-7D7D-74D761BEBF1F}"/>
              </a:ext>
            </a:extLst>
          </p:cNvPr>
          <p:cNvSpPr txBox="1">
            <a:spLocks/>
          </p:cNvSpPr>
          <p:nvPr/>
        </p:nvSpPr>
        <p:spPr>
          <a:xfrm>
            <a:off x="5057075" y="570653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5" name="タイトル 1">
            <a:extLst>
              <a:ext uri="{FF2B5EF4-FFF2-40B4-BE49-F238E27FC236}">
                <a16:creationId xmlns:a16="http://schemas.microsoft.com/office/drawing/2014/main" id="{079AB402-D56C-30AF-83D1-13222E054875}"/>
              </a:ext>
            </a:extLst>
          </p:cNvPr>
          <p:cNvSpPr txBox="1">
            <a:spLocks/>
          </p:cNvSpPr>
          <p:nvPr/>
        </p:nvSpPr>
        <p:spPr>
          <a:xfrm>
            <a:off x="5236104" y="510684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6" name="タイトル 1">
            <a:extLst>
              <a:ext uri="{FF2B5EF4-FFF2-40B4-BE49-F238E27FC236}">
                <a16:creationId xmlns:a16="http://schemas.microsoft.com/office/drawing/2014/main" id="{7475AD65-5AF9-27E2-D3D6-961D6D18A5EE}"/>
              </a:ext>
            </a:extLst>
          </p:cNvPr>
          <p:cNvSpPr txBox="1">
            <a:spLocks/>
          </p:cNvSpPr>
          <p:nvPr/>
        </p:nvSpPr>
        <p:spPr>
          <a:xfrm>
            <a:off x="6433081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</a:t>
            </a:r>
          </a:p>
        </p:txBody>
      </p:sp>
      <p:sp>
        <p:nvSpPr>
          <p:cNvPr id="1137" name="タイトル 1">
            <a:extLst>
              <a:ext uri="{FF2B5EF4-FFF2-40B4-BE49-F238E27FC236}">
                <a16:creationId xmlns:a16="http://schemas.microsoft.com/office/drawing/2014/main" id="{B1EDA363-28D7-3E3F-2F53-E1D61D15B110}"/>
              </a:ext>
            </a:extLst>
          </p:cNvPr>
          <p:cNvSpPr txBox="1">
            <a:spLocks/>
          </p:cNvSpPr>
          <p:nvPr/>
        </p:nvSpPr>
        <p:spPr>
          <a:xfrm>
            <a:off x="6710688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</a:t>
            </a:r>
          </a:p>
        </p:txBody>
      </p:sp>
      <p:sp>
        <p:nvSpPr>
          <p:cNvPr id="1138" name="タイトル 1">
            <a:extLst>
              <a:ext uri="{FF2B5EF4-FFF2-40B4-BE49-F238E27FC236}">
                <a16:creationId xmlns:a16="http://schemas.microsoft.com/office/drawing/2014/main" id="{9BD555F9-900F-9F93-CEFD-19D4B429F666}"/>
              </a:ext>
            </a:extLst>
          </p:cNvPr>
          <p:cNvSpPr txBox="1">
            <a:spLocks/>
          </p:cNvSpPr>
          <p:nvPr/>
        </p:nvSpPr>
        <p:spPr>
          <a:xfrm>
            <a:off x="7013448" y="351196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</a:p>
        </p:txBody>
      </p:sp>
      <p:sp>
        <p:nvSpPr>
          <p:cNvPr id="1139" name="タイトル 1">
            <a:extLst>
              <a:ext uri="{FF2B5EF4-FFF2-40B4-BE49-F238E27FC236}">
                <a16:creationId xmlns:a16="http://schemas.microsoft.com/office/drawing/2014/main" id="{11DDC5DF-81C3-FED6-EA42-103EDF0C7E49}"/>
              </a:ext>
            </a:extLst>
          </p:cNvPr>
          <p:cNvSpPr txBox="1">
            <a:spLocks/>
          </p:cNvSpPr>
          <p:nvPr/>
        </p:nvSpPr>
        <p:spPr>
          <a:xfrm>
            <a:off x="7376614" y="458191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</a:p>
        </p:txBody>
      </p:sp>
      <p:sp>
        <p:nvSpPr>
          <p:cNvPr id="1140" name="タイトル 1">
            <a:extLst>
              <a:ext uri="{FF2B5EF4-FFF2-40B4-BE49-F238E27FC236}">
                <a16:creationId xmlns:a16="http://schemas.microsoft.com/office/drawing/2014/main" id="{66773015-C758-BC63-C50E-32DEF8FC844F}"/>
              </a:ext>
            </a:extLst>
          </p:cNvPr>
          <p:cNvSpPr txBox="1">
            <a:spLocks/>
          </p:cNvSpPr>
          <p:nvPr/>
        </p:nvSpPr>
        <p:spPr>
          <a:xfrm>
            <a:off x="7639080" y="351196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1" name="タイトル 1">
            <a:extLst>
              <a:ext uri="{FF2B5EF4-FFF2-40B4-BE49-F238E27FC236}">
                <a16:creationId xmlns:a16="http://schemas.microsoft.com/office/drawing/2014/main" id="{4AE45C96-85CB-582F-ACD9-9BDD006F661D}"/>
              </a:ext>
            </a:extLst>
          </p:cNvPr>
          <p:cNvSpPr txBox="1">
            <a:spLocks/>
          </p:cNvSpPr>
          <p:nvPr/>
        </p:nvSpPr>
        <p:spPr>
          <a:xfrm>
            <a:off x="8164013" y="19364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2" name="タイトル 1">
            <a:extLst>
              <a:ext uri="{FF2B5EF4-FFF2-40B4-BE49-F238E27FC236}">
                <a16:creationId xmlns:a16="http://schemas.microsoft.com/office/drawing/2014/main" id="{5AEB7EEC-3671-D0BF-BF64-E819D56C5E61}"/>
              </a:ext>
            </a:extLst>
          </p:cNvPr>
          <p:cNvSpPr txBox="1">
            <a:spLocks/>
          </p:cNvSpPr>
          <p:nvPr/>
        </p:nvSpPr>
        <p:spPr>
          <a:xfrm>
            <a:off x="8426479" y="14284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3" name="タイトル 1">
            <a:extLst>
              <a:ext uri="{FF2B5EF4-FFF2-40B4-BE49-F238E27FC236}">
                <a16:creationId xmlns:a16="http://schemas.microsoft.com/office/drawing/2014/main" id="{93B92A05-79F2-125D-BE4A-FDBA04C689DB}"/>
              </a:ext>
            </a:extLst>
          </p:cNvPr>
          <p:cNvSpPr txBox="1">
            <a:spLocks/>
          </p:cNvSpPr>
          <p:nvPr/>
        </p:nvSpPr>
        <p:spPr>
          <a:xfrm>
            <a:off x="8688945" y="193112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</a:p>
        </p:txBody>
      </p:sp>
      <p:sp>
        <p:nvSpPr>
          <p:cNvPr id="1144" name="タイトル 1">
            <a:extLst>
              <a:ext uri="{FF2B5EF4-FFF2-40B4-BE49-F238E27FC236}">
                <a16:creationId xmlns:a16="http://schemas.microsoft.com/office/drawing/2014/main" id="{B621CBD6-C29D-DAAE-C2E3-751B93666F01}"/>
              </a:ext>
            </a:extLst>
          </p:cNvPr>
          <p:cNvSpPr txBox="1">
            <a:spLocks/>
          </p:cNvSpPr>
          <p:nvPr/>
        </p:nvSpPr>
        <p:spPr>
          <a:xfrm>
            <a:off x="8951411" y="30034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</a:p>
        </p:txBody>
      </p:sp>
      <p:sp>
        <p:nvSpPr>
          <p:cNvPr id="1145" name="タイトル 1">
            <a:extLst>
              <a:ext uri="{FF2B5EF4-FFF2-40B4-BE49-F238E27FC236}">
                <a16:creationId xmlns:a16="http://schemas.microsoft.com/office/drawing/2014/main" id="{931A3876-3460-977D-B8C0-6608EDCFEDF9}"/>
              </a:ext>
            </a:extLst>
          </p:cNvPr>
          <p:cNvSpPr txBox="1">
            <a:spLocks/>
          </p:cNvSpPr>
          <p:nvPr/>
        </p:nvSpPr>
        <p:spPr>
          <a:xfrm>
            <a:off x="9213877" y="19335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6" name="タイトル 1">
            <a:extLst>
              <a:ext uri="{FF2B5EF4-FFF2-40B4-BE49-F238E27FC236}">
                <a16:creationId xmlns:a16="http://schemas.microsoft.com/office/drawing/2014/main" id="{4A06B8EE-45AC-F896-2C6A-4058224B2DCE}"/>
              </a:ext>
            </a:extLst>
          </p:cNvPr>
          <p:cNvSpPr txBox="1">
            <a:spLocks/>
          </p:cNvSpPr>
          <p:nvPr/>
        </p:nvSpPr>
        <p:spPr>
          <a:xfrm>
            <a:off x="9692270" y="350809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</a:p>
        </p:txBody>
      </p:sp>
      <p:sp>
        <p:nvSpPr>
          <p:cNvPr id="1147" name="タイトル 1">
            <a:extLst>
              <a:ext uri="{FF2B5EF4-FFF2-40B4-BE49-F238E27FC236}">
                <a16:creationId xmlns:a16="http://schemas.microsoft.com/office/drawing/2014/main" id="{66CF9916-C92E-56DD-4693-B5F75AFE91D2}"/>
              </a:ext>
            </a:extLst>
          </p:cNvPr>
          <p:cNvSpPr txBox="1">
            <a:spLocks/>
          </p:cNvSpPr>
          <p:nvPr/>
        </p:nvSpPr>
        <p:spPr>
          <a:xfrm>
            <a:off x="10038897" y="36902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8" name="タイトル 1">
            <a:extLst>
              <a:ext uri="{FF2B5EF4-FFF2-40B4-BE49-F238E27FC236}">
                <a16:creationId xmlns:a16="http://schemas.microsoft.com/office/drawing/2014/main" id="{A5F4F625-5E47-8178-8B61-F06325756340}"/>
              </a:ext>
            </a:extLst>
          </p:cNvPr>
          <p:cNvSpPr txBox="1">
            <a:spLocks/>
          </p:cNvSpPr>
          <p:nvPr/>
        </p:nvSpPr>
        <p:spPr>
          <a:xfrm>
            <a:off x="10309239" y="828760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2" name="タイトル 1">
            <a:extLst>
              <a:ext uri="{FF2B5EF4-FFF2-40B4-BE49-F238E27FC236}">
                <a16:creationId xmlns:a16="http://schemas.microsoft.com/office/drawing/2014/main" id="{80472D13-8610-B509-C51C-22A15415D472}"/>
              </a:ext>
            </a:extLst>
          </p:cNvPr>
          <p:cNvSpPr txBox="1">
            <a:spLocks/>
          </p:cNvSpPr>
          <p:nvPr/>
        </p:nvSpPr>
        <p:spPr>
          <a:xfrm>
            <a:off x="10567007" y="250189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</a:p>
        </p:txBody>
      </p:sp>
      <p:sp>
        <p:nvSpPr>
          <p:cNvPr id="1153" name="タイトル 1">
            <a:extLst>
              <a:ext uri="{FF2B5EF4-FFF2-40B4-BE49-F238E27FC236}">
                <a16:creationId xmlns:a16="http://schemas.microsoft.com/office/drawing/2014/main" id="{EB9D73AF-4A0C-0D3D-F898-DDE2978E4633}"/>
              </a:ext>
            </a:extLst>
          </p:cNvPr>
          <p:cNvSpPr txBox="1">
            <a:spLocks/>
          </p:cNvSpPr>
          <p:nvPr/>
        </p:nvSpPr>
        <p:spPr>
          <a:xfrm>
            <a:off x="10829473" y="1365487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93DFCE-1411-19E8-DFAE-8A8630C9B4AB}"/>
              </a:ext>
            </a:extLst>
          </p:cNvPr>
          <p:cNvSpPr txBox="1"/>
          <p:nvPr/>
        </p:nvSpPr>
        <p:spPr>
          <a:xfrm>
            <a:off x="2585100" y="603620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</a:t>
            </a:r>
            <a:endParaRPr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258E145-A3F8-FB8B-9DF2-108CE38CFB52}"/>
              </a:ext>
            </a:extLst>
          </p:cNvPr>
          <p:cNvSpPr txBox="1"/>
          <p:nvPr/>
        </p:nvSpPr>
        <p:spPr>
          <a:xfrm>
            <a:off x="582700" y="6084854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</a:t>
            </a:r>
            <a:endParaRPr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CCD4CE-A831-87B7-256F-A4844D8D0AD5}"/>
              </a:ext>
            </a:extLst>
          </p:cNvPr>
          <p:cNvSpPr txBox="1"/>
          <p:nvPr/>
        </p:nvSpPr>
        <p:spPr>
          <a:xfrm>
            <a:off x="5075307" y="6104651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79B07F-D6C7-3479-9F2A-468137108456}"/>
              </a:ext>
            </a:extLst>
          </p:cNvPr>
          <p:cNvSpPr txBox="1"/>
          <p:nvPr/>
        </p:nvSpPr>
        <p:spPr>
          <a:xfrm>
            <a:off x="7356560" y="611311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FE1D64-98B4-E864-C2E7-72FE2AA12442}"/>
              </a:ext>
            </a:extLst>
          </p:cNvPr>
          <p:cNvSpPr txBox="1"/>
          <p:nvPr/>
        </p:nvSpPr>
        <p:spPr>
          <a:xfrm>
            <a:off x="8830803" y="6084853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DD1298-EF15-EF06-8F6D-FEF3FF6CAB5C}"/>
              </a:ext>
            </a:extLst>
          </p:cNvPr>
          <p:cNvSpPr txBox="1"/>
          <p:nvPr/>
        </p:nvSpPr>
        <p:spPr>
          <a:xfrm>
            <a:off x="10515607" y="606231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⑥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765CE075-CFFF-8995-9FC2-17C00AE89F95}"/>
              </a:ext>
            </a:extLst>
          </p:cNvPr>
          <p:cNvSpPr txBox="1">
            <a:spLocks/>
          </p:cNvSpPr>
          <p:nvPr/>
        </p:nvSpPr>
        <p:spPr>
          <a:xfrm>
            <a:off x="180961" y="169809"/>
            <a:ext cx="1617686" cy="7396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ばん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043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9"/>
    </mc:Choice>
    <mc:Fallback xmlns="">
      <p:transition spd="slow" advTm="225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427F1784-7D27-83FD-FE41-86443B2BE069}"/>
              </a:ext>
            </a:extLst>
          </p:cNvPr>
          <p:cNvSpPr/>
          <p:nvPr/>
        </p:nvSpPr>
        <p:spPr>
          <a:xfrm>
            <a:off x="220133" y="3318933"/>
            <a:ext cx="1337734" cy="1727200"/>
          </a:xfrm>
          <a:custGeom>
            <a:avLst/>
            <a:gdLst>
              <a:gd name="connsiteX0" fmla="*/ 0 w 1337734"/>
              <a:gd name="connsiteY0" fmla="*/ 491067 h 1727200"/>
              <a:gd name="connsiteX1" fmla="*/ 330200 w 1337734"/>
              <a:gd name="connsiteY1" fmla="*/ 1727200 h 1727200"/>
              <a:gd name="connsiteX2" fmla="*/ 677334 w 1337734"/>
              <a:gd name="connsiteY2" fmla="*/ 1032934 h 1727200"/>
              <a:gd name="connsiteX3" fmla="*/ 1032934 w 1337734"/>
              <a:gd name="connsiteY3" fmla="*/ 550334 h 1727200"/>
              <a:gd name="connsiteX4" fmla="*/ 1337734 w 1337734"/>
              <a:gd name="connsiteY4" fmla="*/ 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734" h="1727200">
                <a:moveTo>
                  <a:pt x="0" y="491067"/>
                </a:moveTo>
                <a:lnTo>
                  <a:pt x="330200" y="1727200"/>
                </a:lnTo>
                <a:lnTo>
                  <a:pt x="677334" y="1032934"/>
                </a:lnTo>
                <a:lnTo>
                  <a:pt x="1032934" y="550334"/>
                </a:lnTo>
                <a:lnTo>
                  <a:pt x="1337734" y="0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A8F1005D-A629-B292-3CB1-28350A25BDCD}"/>
              </a:ext>
            </a:extLst>
          </p:cNvPr>
          <p:cNvSpPr/>
          <p:nvPr/>
        </p:nvSpPr>
        <p:spPr>
          <a:xfrm>
            <a:off x="2159000" y="2235200"/>
            <a:ext cx="1312333" cy="2768600"/>
          </a:xfrm>
          <a:custGeom>
            <a:avLst/>
            <a:gdLst>
              <a:gd name="connsiteX0" fmla="*/ 0 w 1312333"/>
              <a:gd name="connsiteY0" fmla="*/ 1625600 h 2768600"/>
              <a:gd name="connsiteX1" fmla="*/ 313267 w 1312333"/>
              <a:gd name="connsiteY1" fmla="*/ 2768600 h 2768600"/>
              <a:gd name="connsiteX2" fmla="*/ 618067 w 1312333"/>
              <a:gd name="connsiteY2" fmla="*/ 2125133 h 2768600"/>
              <a:gd name="connsiteX3" fmla="*/ 1075267 w 1312333"/>
              <a:gd name="connsiteY3" fmla="*/ 1600200 h 2768600"/>
              <a:gd name="connsiteX4" fmla="*/ 1312333 w 1312333"/>
              <a:gd name="connsiteY4" fmla="*/ 0 h 276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333" h="2768600">
                <a:moveTo>
                  <a:pt x="0" y="1625600"/>
                </a:moveTo>
                <a:lnTo>
                  <a:pt x="313267" y="2768600"/>
                </a:lnTo>
                <a:lnTo>
                  <a:pt x="618067" y="2125133"/>
                </a:lnTo>
                <a:lnTo>
                  <a:pt x="1075267" y="1600200"/>
                </a:lnTo>
                <a:lnTo>
                  <a:pt x="1312333" y="0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6D659925-F784-D36A-9845-1E45E61519E1}"/>
              </a:ext>
            </a:extLst>
          </p:cNvPr>
          <p:cNvSpPr/>
          <p:nvPr/>
        </p:nvSpPr>
        <p:spPr>
          <a:xfrm>
            <a:off x="6680200" y="3318933"/>
            <a:ext cx="1261533" cy="1651000"/>
          </a:xfrm>
          <a:custGeom>
            <a:avLst/>
            <a:gdLst>
              <a:gd name="connsiteX0" fmla="*/ 0 w 1261533"/>
              <a:gd name="connsiteY0" fmla="*/ 567267 h 1651000"/>
              <a:gd name="connsiteX1" fmla="*/ 313267 w 1261533"/>
              <a:gd name="connsiteY1" fmla="*/ 0 h 1651000"/>
              <a:gd name="connsiteX2" fmla="*/ 601133 w 1261533"/>
              <a:gd name="connsiteY2" fmla="*/ 567267 h 1651000"/>
              <a:gd name="connsiteX3" fmla="*/ 973667 w 1261533"/>
              <a:gd name="connsiteY3" fmla="*/ 1651000 h 1651000"/>
              <a:gd name="connsiteX4" fmla="*/ 1261533 w 1261533"/>
              <a:gd name="connsiteY4" fmla="*/ 508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533" h="1651000">
                <a:moveTo>
                  <a:pt x="0" y="567267"/>
                </a:moveTo>
                <a:lnTo>
                  <a:pt x="313267" y="0"/>
                </a:lnTo>
                <a:lnTo>
                  <a:pt x="601133" y="567267"/>
                </a:lnTo>
                <a:lnTo>
                  <a:pt x="973667" y="1651000"/>
                </a:lnTo>
                <a:lnTo>
                  <a:pt x="1261533" y="508000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0726ABFB-D1E1-D43A-59E2-AD535C548B50}"/>
              </a:ext>
            </a:extLst>
          </p:cNvPr>
          <p:cNvSpPr/>
          <p:nvPr/>
        </p:nvSpPr>
        <p:spPr>
          <a:xfrm>
            <a:off x="8407400" y="1752600"/>
            <a:ext cx="1109133" cy="1642533"/>
          </a:xfrm>
          <a:custGeom>
            <a:avLst/>
            <a:gdLst>
              <a:gd name="connsiteX0" fmla="*/ 0 w 1109133"/>
              <a:gd name="connsiteY0" fmla="*/ 533400 h 1642533"/>
              <a:gd name="connsiteX1" fmla="*/ 287867 w 1109133"/>
              <a:gd name="connsiteY1" fmla="*/ 0 h 1642533"/>
              <a:gd name="connsiteX2" fmla="*/ 499533 w 1109133"/>
              <a:gd name="connsiteY2" fmla="*/ 516467 h 1642533"/>
              <a:gd name="connsiteX3" fmla="*/ 795867 w 1109133"/>
              <a:gd name="connsiteY3" fmla="*/ 1642533 h 1642533"/>
              <a:gd name="connsiteX4" fmla="*/ 1109133 w 1109133"/>
              <a:gd name="connsiteY4" fmla="*/ 541867 h 164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133" h="1642533">
                <a:moveTo>
                  <a:pt x="0" y="533400"/>
                </a:moveTo>
                <a:lnTo>
                  <a:pt x="287867" y="0"/>
                </a:lnTo>
                <a:lnTo>
                  <a:pt x="499533" y="516467"/>
                </a:lnTo>
                <a:lnTo>
                  <a:pt x="795867" y="1642533"/>
                </a:lnTo>
                <a:lnTo>
                  <a:pt x="1109133" y="541867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D2CAD328-0030-5B45-7B70-84B422DFAC35}"/>
              </a:ext>
            </a:extLst>
          </p:cNvPr>
          <p:cNvSpPr/>
          <p:nvPr/>
        </p:nvSpPr>
        <p:spPr>
          <a:xfrm>
            <a:off x="9939867" y="668867"/>
            <a:ext cx="1998133" cy="3200400"/>
          </a:xfrm>
          <a:custGeom>
            <a:avLst/>
            <a:gdLst>
              <a:gd name="connsiteX0" fmla="*/ 0 w 1998133"/>
              <a:gd name="connsiteY0" fmla="*/ 3200400 h 3200400"/>
              <a:gd name="connsiteX1" fmla="*/ 347133 w 1998133"/>
              <a:gd name="connsiteY1" fmla="*/ 0 h 3200400"/>
              <a:gd name="connsiteX2" fmla="*/ 609600 w 1998133"/>
              <a:gd name="connsiteY2" fmla="*/ 516466 h 3200400"/>
              <a:gd name="connsiteX3" fmla="*/ 922866 w 1998133"/>
              <a:gd name="connsiteY3" fmla="*/ 2286000 h 3200400"/>
              <a:gd name="connsiteX4" fmla="*/ 1159933 w 1998133"/>
              <a:gd name="connsiteY4" fmla="*/ 1007533 h 3200400"/>
              <a:gd name="connsiteX5" fmla="*/ 1998133 w 1998133"/>
              <a:gd name="connsiteY5" fmla="*/ 1032933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8133" h="3200400">
                <a:moveTo>
                  <a:pt x="0" y="3200400"/>
                </a:moveTo>
                <a:lnTo>
                  <a:pt x="347133" y="0"/>
                </a:lnTo>
                <a:lnTo>
                  <a:pt x="609600" y="516466"/>
                </a:lnTo>
                <a:lnTo>
                  <a:pt x="922866" y="2286000"/>
                </a:lnTo>
                <a:lnTo>
                  <a:pt x="1159933" y="1007533"/>
                </a:lnTo>
                <a:lnTo>
                  <a:pt x="1998133" y="1032933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9B9BC3E3-B4A6-2904-4893-CE41C86FA63A}"/>
              </a:ext>
            </a:extLst>
          </p:cNvPr>
          <p:cNvSpPr/>
          <p:nvPr/>
        </p:nvSpPr>
        <p:spPr>
          <a:xfrm>
            <a:off x="4030133" y="3302000"/>
            <a:ext cx="2294467" cy="2726267"/>
          </a:xfrm>
          <a:custGeom>
            <a:avLst/>
            <a:gdLst>
              <a:gd name="connsiteX0" fmla="*/ 0 w 2294467"/>
              <a:gd name="connsiteY0" fmla="*/ 0 h 2726267"/>
              <a:gd name="connsiteX1" fmla="*/ 355600 w 2294467"/>
              <a:gd name="connsiteY1" fmla="*/ 567267 h 2726267"/>
              <a:gd name="connsiteX2" fmla="*/ 550334 w 2294467"/>
              <a:gd name="connsiteY2" fmla="*/ 1634067 h 2726267"/>
              <a:gd name="connsiteX3" fmla="*/ 1320800 w 2294467"/>
              <a:gd name="connsiteY3" fmla="*/ 2726267 h 2726267"/>
              <a:gd name="connsiteX4" fmla="*/ 1515534 w 2294467"/>
              <a:gd name="connsiteY4" fmla="*/ 2108200 h 2726267"/>
              <a:gd name="connsiteX5" fmla="*/ 2294467 w 2294467"/>
              <a:gd name="connsiteY5" fmla="*/ 2125133 h 272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4467" h="2726267">
                <a:moveTo>
                  <a:pt x="0" y="0"/>
                </a:moveTo>
                <a:lnTo>
                  <a:pt x="355600" y="567267"/>
                </a:lnTo>
                <a:lnTo>
                  <a:pt x="550334" y="1634067"/>
                </a:lnTo>
                <a:lnTo>
                  <a:pt x="1320800" y="2726267"/>
                </a:lnTo>
                <a:lnTo>
                  <a:pt x="1515534" y="2108200"/>
                </a:lnTo>
                <a:lnTo>
                  <a:pt x="2294467" y="2125133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D8CB7AA-5733-C390-29F7-38A60281A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23582"/>
            <a:ext cx="524933" cy="599684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</a:p>
        </p:txBody>
      </p:sp>
      <p:sp>
        <p:nvSpPr>
          <p:cNvPr id="1107" name="タイトル 1">
            <a:extLst>
              <a:ext uri="{FF2B5EF4-FFF2-40B4-BE49-F238E27FC236}">
                <a16:creationId xmlns:a16="http://schemas.microsoft.com/office/drawing/2014/main" id="{FD7A1D26-C54F-D3C4-84A0-3A1B1664EB64}"/>
              </a:ext>
            </a:extLst>
          </p:cNvPr>
          <p:cNvSpPr txBox="1">
            <a:spLocks/>
          </p:cNvSpPr>
          <p:nvPr/>
        </p:nvSpPr>
        <p:spPr>
          <a:xfrm>
            <a:off x="292106" y="459812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0" name="タイトル 1">
            <a:extLst>
              <a:ext uri="{FF2B5EF4-FFF2-40B4-BE49-F238E27FC236}">
                <a16:creationId xmlns:a16="http://schemas.microsoft.com/office/drawing/2014/main" id="{ECB44954-B557-FB74-41EA-85127632C7F0}"/>
              </a:ext>
            </a:extLst>
          </p:cNvPr>
          <p:cNvSpPr txBox="1">
            <a:spLocks/>
          </p:cNvSpPr>
          <p:nvPr/>
        </p:nvSpPr>
        <p:spPr>
          <a:xfrm>
            <a:off x="615960" y="406085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2" name="タイトル 1">
            <a:extLst>
              <a:ext uri="{FF2B5EF4-FFF2-40B4-BE49-F238E27FC236}">
                <a16:creationId xmlns:a16="http://schemas.microsoft.com/office/drawing/2014/main" id="{B9F6A180-CD2A-38E0-237A-BF5EEEB4FA5A}"/>
              </a:ext>
            </a:extLst>
          </p:cNvPr>
          <p:cNvSpPr txBox="1">
            <a:spLocks/>
          </p:cNvSpPr>
          <p:nvPr/>
        </p:nvSpPr>
        <p:spPr>
          <a:xfrm>
            <a:off x="98531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3" name="タイトル 1">
            <a:extLst>
              <a:ext uri="{FF2B5EF4-FFF2-40B4-BE49-F238E27FC236}">
                <a16:creationId xmlns:a16="http://schemas.microsoft.com/office/drawing/2014/main" id="{7ECABB52-F168-254A-3922-C8B48F9F918C}"/>
              </a:ext>
            </a:extLst>
          </p:cNvPr>
          <p:cNvSpPr txBox="1">
            <a:spLocks/>
          </p:cNvSpPr>
          <p:nvPr/>
        </p:nvSpPr>
        <p:spPr>
          <a:xfrm>
            <a:off x="1273714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5" name="タイトル 1">
            <a:extLst>
              <a:ext uri="{FF2B5EF4-FFF2-40B4-BE49-F238E27FC236}">
                <a16:creationId xmlns:a16="http://schemas.microsoft.com/office/drawing/2014/main" id="{895E7009-4F9E-63B0-6A87-1517F8AFF38B}"/>
              </a:ext>
            </a:extLst>
          </p:cNvPr>
          <p:cNvSpPr txBox="1">
            <a:spLocks/>
          </p:cNvSpPr>
          <p:nvPr/>
        </p:nvSpPr>
        <p:spPr>
          <a:xfrm>
            <a:off x="192354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</a:p>
        </p:txBody>
      </p:sp>
      <p:sp>
        <p:nvSpPr>
          <p:cNvPr id="1126" name="タイトル 1">
            <a:extLst>
              <a:ext uri="{FF2B5EF4-FFF2-40B4-BE49-F238E27FC236}">
                <a16:creationId xmlns:a16="http://schemas.microsoft.com/office/drawing/2014/main" id="{AD886558-2462-CE79-B5D8-DD378F06A4D5}"/>
              </a:ext>
            </a:extLst>
          </p:cNvPr>
          <p:cNvSpPr txBox="1">
            <a:spLocks/>
          </p:cNvSpPr>
          <p:nvPr/>
        </p:nvSpPr>
        <p:spPr>
          <a:xfrm>
            <a:off x="2215652" y="459812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7" name="タイトル 1">
            <a:extLst>
              <a:ext uri="{FF2B5EF4-FFF2-40B4-BE49-F238E27FC236}">
                <a16:creationId xmlns:a16="http://schemas.microsoft.com/office/drawing/2014/main" id="{8207AFF0-3C4D-3499-862D-7D6B1CCCEC83}"/>
              </a:ext>
            </a:extLst>
          </p:cNvPr>
          <p:cNvSpPr txBox="1">
            <a:spLocks/>
          </p:cNvSpPr>
          <p:nvPr/>
        </p:nvSpPr>
        <p:spPr>
          <a:xfrm>
            <a:off x="2539506" y="406085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8" name="タイトル 1">
            <a:extLst>
              <a:ext uri="{FF2B5EF4-FFF2-40B4-BE49-F238E27FC236}">
                <a16:creationId xmlns:a16="http://schemas.microsoft.com/office/drawing/2014/main" id="{D386FC82-4287-30DA-51B3-F10100898AD0}"/>
              </a:ext>
            </a:extLst>
          </p:cNvPr>
          <p:cNvSpPr txBox="1">
            <a:spLocks/>
          </p:cNvSpPr>
          <p:nvPr/>
        </p:nvSpPr>
        <p:spPr>
          <a:xfrm>
            <a:off x="2908862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9" name="タイトル 1">
            <a:extLst>
              <a:ext uri="{FF2B5EF4-FFF2-40B4-BE49-F238E27FC236}">
                <a16:creationId xmlns:a16="http://schemas.microsoft.com/office/drawing/2014/main" id="{7D7E23B6-914B-9BDA-876A-F0CDDA796E81}"/>
              </a:ext>
            </a:extLst>
          </p:cNvPr>
          <p:cNvSpPr txBox="1">
            <a:spLocks/>
          </p:cNvSpPr>
          <p:nvPr/>
        </p:nvSpPr>
        <p:spPr>
          <a:xfrm>
            <a:off x="3171328" y="193112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0" name="タイトル 1">
            <a:extLst>
              <a:ext uri="{FF2B5EF4-FFF2-40B4-BE49-F238E27FC236}">
                <a16:creationId xmlns:a16="http://schemas.microsoft.com/office/drawing/2014/main" id="{722C4BDF-5A64-A49B-AD40-229D65972B33}"/>
              </a:ext>
            </a:extLst>
          </p:cNvPr>
          <p:cNvSpPr txBox="1">
            <a:spLocks/>
          </p:cNvSpPr>
          <p:nvPr/>
        </p:nvSpPr>
        <p:spPr>
          <a:xfrm>
            <a:off x="3803151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1" name="タイトル 1">
            <a:extLst>
              <a:ext uri="{FF2B5EF4-FFF2-40B4-BE49-F238E27FC236}">
                <a16:creationId xmlns:a16="http://schemas.microsoft.com/office/drawing/2014/main" id="{30C8CF1D-D30F-E144-A48D-DAA433D13914}"/>
              </a:ext>
            </a:extLst>
          </p:cNvPr>
          <p:cNvSpPr txBox="1">
            <a:spLocks/>
          </p:cNvSpPr>
          <p:nvPr/>
        </p:nvSpPr>
        <p:spPr>
          <a:xfrm>
            <a:off x="3803150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ど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32" name="タイトル 1">
            <a:extLst>
              <a:ext uri="{FF2B5EF4-FFF2-40B4-BE49-F238E27FC236}">
                <a16:creationId xmlns:a16="http://schemas.microsoft.com/office/drawing/2014/main" id="{ABFBA840-47A0-B329-319A-2090A117F1A1}"/>
              </a:ext>
            </a:extLst>
          </p:cNvPr>
          <p:cNvSpPr txBox="1">
            <a:spLocks/>
          </p:cNvSpPr>
          <p:nvPr/>
        </p:nvSpPr>
        <p:spPr>
          <a:xfrm>
            <a:off x="409369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こ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33" name="タイトル 1">
            <a:extLst>
              <a:ext uri="{FF2B5EF4-FFF2-40B4-BE49-F238E27FC236}">
                <a16:creationId xmlns:a16="http://schemas.microsoft.com/office/drawing/2014/main" id="{D43D52D8-BE1F-2555-F184-129549437C25}"/>
              </a:ext>
            </a:extLst>
          </p:cNvPr>
          <p:cNvSpPr txBox="1">
            <a:spLocks/>
          </p:cNvSpPr>
          <p:nvPr/>
        </p:nvSpPr>
        <p:spPr>
          <a:xfrm>
            <a:off x="4356162" y="458191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に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34" name="タイトル 1">
            <a:extLst>
              <a:ext uri="{FF2B5EF4-FFF2-40B4-BE49-F238E27FC236}">
                <a16:creationId xmlns:a16="http://schemas.microsoft.com/office/drawing/2014/main" id="{42E8C68B-C82F-6AEB-7D7D-74D761BEBF1F}"/>
              </a:ext>
            </a:extLst>
          </p:cNvPr>
          <p:cNvSpPr txBox="1">
            <a:spLocks/>
          </p:cNvSpPr>
          <p:nvPr/>
        </p:nvSpPr>
        <p:spPr>
          <a:xfrm>
            <a:off x="5057075" y="570653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さ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35" name="タイトル 1">
            <a:extLst>
              <a:ext uri="{FF2B5EF4-FFF2-40B4-BE49-F238E27FC236}">
                <a16:creationId xmlns:a16="http://schemas.microsoft.com/office/drawing/2014/main" id="{079AB402-D56C-30AF-83D1-13222E054875}"/>
              </a:ext>
            </a:extLst>
          </p:cNvPr>
          <p:cNvSpPr txBox="1">
            <a:spLocks/>
          </p:cNvSpPr>
          <p:nvPr/>
        </p:nvSpPr>
        <p:spPr>
          <a:xfrm>
            <a:off x="5236104" y="510684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く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36" name="タイトル 1">
            <a:extLst>
              <a:ext uri="{FF2B5EF4-FFF2-40B4-BE49-F238E27FC236}">
                <a16:creationId xmlns:a16="http://schemas.microsoft.com/office/drawing/2014/main" id="{7475AD65-5AF9-27E2-D3D6-961D6D18A5EE}"/>
              </a:ext>
            </a:extLst>
          </p:cNvPr>
          <p:cNvSpPr txBox="1">
            <a:spLocks/>
          </p:cNvSpPr>
          <p:nvPr/>
        </p:nvSpPr>
        <p:spPr>
          <a:xfrm>
            <a:off x="6433081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</a:t>
            </a:r>
          </a:p>
        </p:txBody>
      </p:sp>
      <p:sp>
        <p:nvSpPr>
          <p:cNvPr id="1137" name="タイトル 1">
            <a:extLst>
              <a:ext uri="{FF2B5EF4-FFF2-40B4-BE49-F238E27FC236}">
                <a16:creationId xmlns:a16="http://schemas.microsoft.com/office/drawing/2014/main" id="{B1EDA363-28D7-3E3F-2F53-E1D61D15B110}"/>
              </a:ext>
            </a:extLst>
          </p:cNvPr>
          <p:cNvSpPr txBox="1">
            <a:spLocks/>
          </p:cNvSpPr>
          <p:nvPr/>
        </p:nvSpPr>
        <p:spPr>
          <a:xfrm>
            <a:off x="6710688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</a:t>
            </a:r>
          </a:p>
        </p:txBody>
      </p:sp>
      <p:sp>
        <p:nvSpPr>
          <p:cNvPr id="1138" name="タイトル 1">
            <a:extLst>
              <a:ext uri="{FF2B5EF4-FFF2-40B4-BE49-F238E27FC236}">
                <a16:creationId xmlns:a16="http://schemas.microsoft.com/office/drawing/2014/main" id="{9BD555F9-900F-9F93-CEFD-19D4B429F666}"/>
              </a:ext>
            </a:extLst>
          </p:cNvPr>
          <p:cNvSpPr txBox="1">
            <a:spLocks/>
          </p:cNvSpPr>
          <p:nvPr/>
        </p:nvSpPr>
        <p:spPr>
          <a:xfrm>
            <a:off x="7013448" y="351196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</a:p>
        </p:txBody>
      </p:sp>
      <p:sp>
        <p:nvSpPr>
          <p:cNvPr id="1139" name="タイトル 1">
            <a:extLst>
              <a:ext uri="{FF2B5EF4-FFF2-40B4-BE49-F238E27FC236}">
                <a16:creationId xmlns:a16="http://schemas.microsoft.com/office/drawing/2014/main" id="{11DDC5DF-81C3-FED6-EA42-103EDF0C7E49}"/>
              </a:ext>
            </a:extLst>
          </p:cNvPr>
          <p:cNvSpPr txBox="1">
            <a:spLocks/>
          </p:cNvSpPr>
          <p:nvPr/>
        </p:nvSpPr>
        <p:spPr>
          <a:xfrm>
            <a:off x="7376614" y="458191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</a:p>
        </p:txBody>
      </p:sp>
      <p:sp>
        <p:nvSpPr>
          <p:cNvPr id="1140" name="タイトル 1">
            <a:extLst>
              <a:ext uri="{FF2B5EF4-FFF2-40B4-BE49-F238E27FC236}">
                <a16:creationId xmlns:a16="http://schemas.microsoft.com/office/drawing/2014/main" id="{66773015-C758-BC63-C50E-32DEF8FC844F}"/>
              </a:ext>
            </a:extLst>
          </p:cNvPr>
          <p:cNvSpPr txBox="1">
            <a:spLocks/>
          </p:cNvSpPr>
          <p:nvPr/>
        </p:nvSpPr>
        <p:spPr>
          <a:xfrm>
            <a:off x="7639080" y="351196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1" name="タイトル 1">
            <a:extLst>
              <a:ext uri="{FF2B5EF4-FFF2-40B4-BE49-F238E27FC236}">
                <a16:creationId xmlns:a16="http://schemas.microsoft.com/office/drawing/2014/main" id="{4AE45C96-85CB-582F-ACD9-9BDD006F661D}"/>
              </a:ext>
            </a:extLst>
          </p:cNvPr>
          <p:cNvSpPr txBox="1">
            <a:spLocks/>
          </p:cNvSpPr>
          <p:nvPr/>
        </p:nvSpPr>
        <p:spPr>
          <a:xfrm>
            <a:off x="8164013" y="19364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2" name="タイトル 1">
            <a:extLst>
              <a:ext uri="{FF2B5EF4-FFF2-40B4-BE49-F238E27FC236}">
                <a16:creationId xmlns:a16="http://schemas.microsoft.com/office/drawing/2014/main" id="{5AEB7EEC-3671-D0BF-BF64-E819D56C5E61}"/>
              </a:ext>
            </a:extLst>
          </p:cNvPr>
          <p:cNvSpPr txBox="1">
            <a:spLocks/>
          </p:cNvSpPr>
          <p:nvPr/>
        </p:nvSpPr>
        <p:spPr>
          <a:xfrm>
            <a:off x="8426479" y="14284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3" name="タイトル 1">
            <a:extLst>
              <a:ext uri="{FF2B5EF4-FFF2-40B4-BE49-F238E27FC236}">
                <a16:creationId xmlns:a16="http://schemas.microsoft.com/office/drawing/2014/main" id="{93B92A05-79F2-125D-BE4A-FDBA04C689DB}"/>
              </a:ext>
            </a:extLst>
          </p:cNvPr>
          <p:cNvSpPr txBox="1">
            <a:spLocks/>
          </p:cNvSpPr>
          <p:nvPr/>
        </p:nvSpPr>
        <p:spPr>
          <a:xfrm>
            <a:off x="8688945" y="193112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</a:p>
        </p:txBody>
      </p:sp>
      <p:sp>
        <p:nvSpPr>
          <p:cNvPr id="1144" name="タイトル 1">
            <a:extLst>
              <a:ext uri="{FF2B5EF4-FFF2-40B4-BE49-F238E27FC236}">
                <a16:creationId xmlns:a16="http://schemas.microsoft.com/office/drawing/2014/main" id="{B621CBD6-C29D-DAAE-C2E3-751B93666F01}"/>
              </a:ext>
            </a:extLst>
          </p:cNvPr>
          <p:cNvSpPr txBox="1">
            <a:spLocks/>
          </p:cNvSpPr>
          <p:nvPr/>
        </p:nvSpPr>
        <p:spPr>
          <a:xfrm>
            <a:off x="8951411" y="30034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</a:p>
        </p:txBody>
      </p:sp>
      <p:sp>
        <p:nvSpPr>
          <p:cNvPr id="1145" name="タイトル 1">
            <a:extLst>
              <a:ext uri="{FF2B5EF4-FFF2-40B4-BE49-F238E27FC236}">
                <a16:creationId xmlns:a16="http://schemas.microsoft.com/office/drawing/2014/main" id="{931A3876-3460-977D-B8C0-6608EDCFEDF9}"/>
              </a:ext>
            </a:extLst>
          </p:cNvPr>
          <p:cNvSpPr txBox="1">
            <a:spLocks/>
          </p:cNvSpPr>
          <p:nvPr/>
        </p:nvSpPr>
        <p:spPr>
          <a:xfrm>
            <a:off x="9213877" y="19335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6" name="タイトル 1">
            <a:extLst>
              <a:ext uri="{FF2B5EF4-FFF2-40B4-BE49-F238E27FC236}">
                <a16:creationId xmlns:a16="http://schemas.microsoft.com/office/drawing/2014/main" id="{4A06B8EE-45AC-F896-2C6A-4058224B2DCE}"/>
              </a:ext>
            </a:extLst>
          </p:cNvPr>
          <p:cNvSpPr txBox="1">
            <a:spLocks/>
          </p:cNvSpPr>
          <p:nvPr/>
        </p:nvSpPr>
        <p:spPr>
          <a:xfrm>
            <a:off x="9692270" y="350809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</a:p>
        </p:txBody>
      </p:sp>
      <p:sp>
        <p:nvSpPr>
          <p:cNvPr id="1147" name="タイトル 1">
            <a:extLst>
              <a:ext uri="{FF2B5EF4-FFF2-40B4-BE49-F238E27FC236}">
                <a16:creationId xmlns:a16="http://schemas.microsoft.com/office/drawing/2014/main" id="{66CF9916-C92E-56DD-4693-B5F75AFE91D2}"/>
              </a:ext>
            </a:extLst>
          </p:cNvPr>
          <p:cNvSpPr txBox="1">
            <a:spLocks/>
          </p:cNvSpPr>
          <p:nvPr/>
        </p:nvSpPr>
        <p:spPr>
          <a:xfrm>
            <a:off x="10038897" y="36902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8" name="タイトル 1">
            <a:extLst>
              <a:ext uri="{FF2B5EF4-FFF2-40B4-BE49-F238E27FC236}">
                <a16:creationId xmlns:a16="http://schemas.microsoft.com/office/drawing/2014/main" id="{A5F4F625-5E47-8178-8B61-F06325756340}"/>
              </a:ext>
            </a:extLst>
          </p:cNvPr>
          <p:cNvSpPr txBox="1">
            <a:spLocks/>
          </p:cNvSpPr>
          <p:nvPr/>
        </p:nvSpPr>
        <p:spPr>
          <a:xfrm>
            <a:off x="10309239" y="828760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2" name="タイトル 1">
            <a:extLst>
              <a:ext uri="{FF2B5EF4-FFF2-40B4-BE49-F238E27FC236}">
                <a16:creationId xmlns:a16="http://schemas.microsoft.com/office/drawing/2014/main" id="{80472D13-8610-B509-C51C-22A15415D472}"/>
              </a:ext>
            </a:extLst>
          </p:cNvPr>
          <p:cNvSpPr txBox="1">
            <a:spLocks/>
          </p:cNvSpPr>
          <p:nvPr/>
        </p:nvSpPr>
        <p:spPr>
          <a:xfrm>
            <a:off x="10567007" y="250189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</a:p>
        </p:txBody>
      </p:sp>
      <p:sp>
        <p:nvSpPr>
          <p:cNvPr id="1153" name="タイトル 1">
            <a:extLst>
              <a:ext uri="{FF2B5EF4-FFF2-40B4-BE49-F238E27FC236}">
                <a16:creationId xmlns:a16="http://schemas.microsoft.com/office/drawing/2014/main" id="{EB9D73AF-4A0C-0D3D-F898-DDE2978E4633}"/>
              </a:ext>
            </a:extLst>
          </p:cNvPr>
          <p:cNvSpPr txBox="1">
            <a:spLocks/>
          </p:cNvSpPr>
          <p:nvPr/>
        </p:nvSpPr>
        <p:spPr>
          <a:xfrm>
            <a:off x="10829473" y="1365487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93DFCE-1411-19E8-DFAE-8A8630C9B4AB}"/>
              </a:ext>
            </a:extLst>
          </p:cNvPr>
          <p:cNvSpPr txBox="1"/>
          <p:nvPr/>
        </p:nvSpPr>
        <p:spPr>
          <a:xfrm>
            <a:off x="2585100" y="603620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</a:t>
            </a:r>
            <a:endParaRPr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258E145-A3F8-FB8B-9DF2-108CE38CFB52}"/>
              </a:ext>
            </a:extLst>
          </p:cNvPr>
          <p:cNvSpPr txBox="1"/>
          <p:nvPr/>
        </p:nvSpPr>
        <p:spPr>
          <a:xfrm>
            <a:off x="582700" y="6084854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</a:t>
            </a:r>
            <a:endParaRPr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CCD4CE-A831-87B7-256F-A4844D8D0AD5}"/>
              </a:ext>
            </a:extLst>
          </p:cNvPr>
          <p:cNvSpPr txBox="1"/>
          <p:nvPr/>
        </p:nvSpPr>
        <p:spPr>
          <a:xfrm>
            <a:off x="5075307" y="6104651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79B07F-D6C7-3479-9F2A-468137108456}"/>
              </a:ext>
            </a:extLst>
          </p:cNvPr>
          <p:cNvSpPr txBox="1"/>
          <p:nvPr/>
        </p:nvSpPr>
        <p:spPr>
          <a:xfrm>
            <a:off x="7356560" y="611311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FE1D64-98B4-E864-C2E7-72FE2AA12442}"/>
              </a:ext>
            </a:extLst>
          </p:cNvPr>
          <p:cNvSpPr txBox="1"/>
          <p:nvPr/>
        </p:nvSpPr>
        <p:spPr>
          <a:xfrm>
            <a:off x="8830803" y="6084853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DD1298-EF15-EF06-8F6D-FEF3FF6CAB5C}"/>
              </a:ext>
            </a:extLst>
          </p:cNvPr>
          <p:cNvSpPr txBox="1"/>
          <p:nvPr/>
        </p:nvSpPr>
        <p:spPr>
          <a:xfrm>
            <a:off x="10515607" y="606231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⑥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765CE075-CFFF-8995-9FC2-17C00AE89F95}"/>
              </a:ext>
            </a:extLst>
          </p:cNvPr>
          <p:cNvSpPr txBox="1">
            <a:spLocks/>
          </p:cNvSpPr>
          <p:nvPr/>
        </p:nvSpPr>
        <p:spPr>
          <a:xfrm>
            <a:off x="180961" y="169809"/>
            <a:ext cx="1617686" cy="7396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ばん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755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1"/>
    </mc:Choice>
    <mc:Fallback xmlns="">
      <p:transition spd="slow" advTm="405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427F1784-7D27-83FD-FE41-86443B2BE069}"/>
              </a:ext>
            </a:extLst>
          </p:cNvPr>
          <p:cNvSpPr/>
          <p:nvPr/>
        </p:nvSpPr>
        <p:spPr>
          <a:xfrm>
            <a:off x="220133" y="3318933"/>
            <a:ext cx="1337734" cy="1727200"/>
          </a:xfrm>
          <a:custGeom>
            <a:avLst/>
            <a:gdLst>
              <a:gd name="connsiteX0" fmla="*/ 0 w 1337734"/>
              <a:gd name="connsiteY0" fmla="*/ 491067 h 1727200"/>
              <a:gd name="connsiteX1" fmla="*/ 330200 w 1337734"/>
              <a:gd name="connsiteY1" fmla="*/ 1727200 h 1727200"/>
              <a:gd name="connsiteX2" fmla="*/ 677334 w 1337734"/>
              <a:gd name="connsiteY2" fmla="*/ 1032934 h 1727200"/>
              <a:gd name="connsiteX3" fmla="*/ 1032934 w 1337734"/>
              <a:gd name="connsiteY3" fmla="*/ 550334 h 1727200"/>
              <a:gd name="connsiteX4" fmla="*/ 1337734 w 1337734"/>
              <a:gd name="connsiteY4" fmla="*/ 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734" h="1727200">
                <a:moveTo>
                  <a:pt x="0" y="491067"/>
                </a:moveTo>
                <a:lnTo>
                  <a:pt x="330200" y="1727200"/>
                </a:lnTo>
                <a:lnTo>
                  <a:pt x="677334" y="1032934"/>
                </a:lnTo>
                <a:lnTo>
                  <a:pt x="1032934" y="550334"/>
                </a:lnTo>
                <a:lnTo>
                  <a:pt x="1337734" y="0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A8F1005D-A629-B292-3CB1-28350A25BDCD}"/>
              </a:ext>
            </a:extLst>
          </p:cNvPr>
          <p:cNvSpPr/>
          <p:nvPr/>
        </p:nvSpPr>
        <p:spPr>
          <a:xfrm>
            <a:off x="2159000" y="2235200"/>
            <a:ext cx="1312333" cy="2768600"/>
          </a:xfrm>
          <a:custGeom>
            <a:avLst/>
            <a:gdLst>
              <a:gd name="connsiteX0" fmla="*/ 0 w 1312333"/>
              <a:gd name="connsiteY0" fmla="*/ 1625600 h 2768600"/>
              <a:gd name="connsiteX1" fmla="*/ 313267 w 1312333"/>
              <a:gd name="connsiteY1" fmla="*/ 2768600 h 2768600"/>
              <a:gd name="connsiteX2" fmla="*/ 618067 w 1312333"/>
              <a:gd name="connsiteY2" fmla="*/ 2125133 h 2768600"/>
              <a:gd name="connsiteX3" fmla="*/ 1075267 w 1312333"/>
              <a:gd name="connsiteY3" fmla="*/ 1600200 h 2768600"/>
              <a:gd name="connsiteX4" fmla="*/ 1312333 w 1312333"/>
              <a:gd name="connsiteY4" fmla="*/ 0 h 276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333" h="2768600">
                <a:moveTo>
                  <a:pt x="0" y="1625600"/>
                </a:moveTo>
                <a:lnTo>
                  <a:pt x="313267" y="2768600"/>
                </a:lnTo>
                <a:lnTo>
                  <a:pt x="618067" y="2125133"/>
                </a:lnTo>
                <a:lnTo>
                  <a:pt x="1075267" y="1600200"/>
                </a:lnTo>
                <a:lnTo>
                  <a:pt x="1312333" y="0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6D659925-F784-D36A-9845-1E45E61519E1}"/>
              </a:ext>
            </a:extLst>
          </p:cNvPr>
          <p:cNvSpPr/>
          <p:nvPr/>
        </p:nvSpPr>
        <p:spPr>
          <a:xfrm>
            <a:off x="6680200" y="3318933"/>
            <a:ext cx="1261533" cy="1651000"/>
          </a:xfrm>
          <a:custGeom>
            <a:avLst/>
            <a:gdLst>
              <a:gd name="connsiteX0" fmla="*/ 0 w 1261533"/>
              <a:gd name="connsiteY0" fmla="*/ 567267 h 1651000"/>
              <a:gd name="connsiteX1" fmla="*/ 313267 w 1261533"/>
              <a:gd name="connsiteY1" fmla="*/ 0 h 1651000"/>
              <a:gd name="connsiteX2" fmla="*/ 601133 w 1261533"/>
              <a:gd name="connsiteY2" fmla="*/ 567267 h 1651000"/>
              <a:gd name="connsiteX3" fmla="*/ 973667 w 1261533"/>
              <a:gd name="connsiteY3" fmla="*/ 1651000 h 1651000"/>
              <a:gd name="connsiteX4" fmla="*/ 1261533 w 1261533"/>
              <a:gd name="connsiteY4" fmla="*/ 508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533" h="1651000">
                <a:moveTo>
                  <a:pt x="0" y="567267"/>
                </a:moveTo>
                <a:lnTo>
                  <a:pt x="313267" y="0"/>
                </a:lnTo>
                <a:lnTo>
                  <a:pt x="601133" y="567267"/>
                </a:lnTo>
                <a:lnTo>
                  <a:pt x="973667" y="1651000"/>
                </a:lnTo>
                <a:lnTo>
                  <a:pt x="1261533" y="508000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0726ABFB-D1E1-D43A-59E2-AD535C548B50}"/>
              </a:ext>
            </a:extLst>
          </p:cNvPr>
          <p:cNvSpPr/>
          <p:nvPr/>
        </p:nvSpPr>
        <p:spPr>
          <a:xfrm>
            <a:off x="8407400" y="1752600"/>
            <a:ext cx="1109133" cy="1642533"/>
          </a:xfrm>
          <a:custGeom>
            <a:avLst/>
            <a:gdLst>
              <a:gd name="connsiteX0" fmla="*/ 0 w 1109133"/>
              <a:gd name="connsiteY0" fmla="*/ 533400 h 1642533"/>
              <a:gd name="connsiteX1" fmla="*/ 287867 w 1109133"/>
              <a:gd name="connsiteY1" fmla="*/ 0 h 1642533"/>
              <a:gd name="connsiteX2" fmla="*/ 499533 w 1109133"/>
              <a:gd name="connsiteY2" fmla="*/ 516467 h 1642533"/>
              <a:gd name="connsiteX3" fmla="*/ 795867 w 1109133"/>
              <a:gd name="connsiteY3" fmla="*/ 1642533 h 1642533"/>
              <a:gd name="connsiteX4" fmla="*/ 1109133 w 1109133"/>
              <a:gd name="connsiteY4" fmla="*/ 541867 h 164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133" h="1642533">
                <a:moveTo>
                  <a:pt x="0" y="533400"/>
                </a:moveTo>
                <a:lnTo>
                  <a:pt x="287867" y="0"/>
                </a:lnTo>
                <a:lnTo>
                  <a:pt x="499533" y="516467"/>
                </a:lnTo>
                <a:lnTo>
                  <a:pt x="795867" y="1642533"/>
                </a:lnTo>
                <a:lnTo>
                  <a:pt x="1109133" y="541867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D2CAD328-0030-5B45-7B70-84B422DFAC35}"/>
              </a:ext>
            </a:extLst>
          </p:cNvPr>
          <p:cNvSpPr/>
          <p:nvPr/>
        </p:nvSpPr>
        <p:spPr>
          <a:xfrm>
            <a:off x="9939867" y="668867"/>
            <a:ext cx="1998133" cy="3200400"/>
          </a:xfrm>
          <a:custGeom>
            <a:avLst/>
            <a:gdLst>
              <a:gd name="connsiteX0" fmla="*/ 0 w 1998133"/>
              <a:gd name="connsiteY0" fmla="*/ 3200400 h 3200400"/>
              <a:gd name="connsiteX1" fmla="*/ 347133 w 1998133"/>
              <a:gd name="connsiteY1" fmla="*/ 0 h 3200400"/>
              <a:gd name="connsiteX2" fmla="*/ 609600 w 1998133"/>
              <a:gd name="connsiteY2" fmla="*/ 516466 h 3200400"/>
              <a:gd name="connsiteX3" fmla="*/ 922866 w 1998133"/>
              <a:gd name="connsiteY3" fmla="*/ 2286000 h 3200400"/>
              <a:gd name="connsiteX4" fmla="*/ 1159933 w 1998133"/>
              <a:gd name="connsiteY4" fmla="*/ 1007533 h 3200400"/>
              <a:gd name="connsiteX5" fmla="*/ 1998133 w 1998133"/>
              <a:gd name="connsiteY5" fmla="*/ 1032933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8133" h="3200400">
                <a:moveTo>
                  <a:pt x="0" y="3200400"/>
                </a:moveTo>
                <a:lnTo>
                  <a:pt x="347133" y="0"/>
                </a:lnTo>
                <a:lnTo>
                  <a:pt x="609600" y="516466"/>
                </a:lnTo>
                <a:lnTo>
                  <a:pt x="922866" y="2286000"/>
                </a:lnTo>
                <a:lnTo>
                  <a:pt x="1159933" y="1007533"/>
                </a:lnTo>
                <a:lnTo>
                  <a:pt x="1998133" y="1032933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9B9BC3E3-B4A6-2904-4893-CE41C86FA63A}"/>
              </a:ext>
            </a:extLst>
          </p:cNvPr>
          <p:cNvSpPr/>
          <p:nvPr/>
        </p:nvSpPr>
        <p:spPr>
          <a:xfrm>
            <a:off x="4030133" y="3302000"/>
            <a:ext cx="2294467" cy="2726267"/>
          </a:xfrm>
          <a:custGeom>
            <a:avLst/>
            <a:gdLst>
              <a:gd name="connsiteX0" fmla="*/ 0 w 2294467"/>
              <a:gd name="connsiteY0" fmla="*/ 0 h 2726267"/>
              <a:gd name="connsiteX1" fmla="*/ 355600 w 2294467"/>
              <a:gd name="connsiteY1" fmla="*/ 567267 h 2726267"/>
              <a:gd name="connsiteX2" fmla="*/ 550334 w 2294467"/>
              <a:gd name="connsiteY2" fmla="*/ 1634067 h 2726267"/>
              <a:gd name="connsiteX3" fmla="*/ 1320800 w 2294467"/>
              <a:gd name="connsiteY3" fmla="*/ 2726267 h 2726267"/>
              <a:gd name="connsiteX4" fmla="*/ 1515534 w 2294467"/>
              <a:gd name="connsiteY4" fmla="*/ 2108200 h 2726267"/>
              <a:gd name="connsiteX5" fmla="*/ 2294467 w 2294467"/>
              <a:gd name="connsiteY5" fmla="*/ 2125133 h 272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4467" h="2726267">
                <a:moveTo>
                  <a:pt x="0" y="0"/>
                </a:moveTo>
                <a:lnTo>
                  <a:pt x="355600" y="567267"/>
                </a:lnTo>
                <a:lnTo>
                  <a:pt x="550334" y="1634067"/>
                </a:lnTo>
                <a:lnTo>
                  <a:pt x="1320800" y="2726267"/>
                </a:lnTo>
                <a:lnTo>
                  <a:pt x="1515534" y="2108200"/>
                </a:lnTo>
                <a:lnTo>
                  <a:pt x="2294467" y="2125133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D8CB7AA-5733-C390-29F7-38A60281A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23582"/>
            <a:ext cx="524933" cy="599684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</a:p>
        </p:txBody>
      </p:sp>
      <p:sp>
        <p:nvSpPr>
          <p:cNvPr id="1107" name="タイトル 1">
            <a:extLst>
              <a:ext uri="{FF2B5EF4-FFF2-40B4-BE49-F238E27FC236}">
                <a16:creationId xmlns:a16="http://schemas.microsoft.com/office/drawing/2014/main" id="{FD7A1D26-C54F-D3C4-84A0-3A1B1664EB64}"/>
              </a:ext>
            </a:extLst>
          </p:cNvPr>
          <p:cNvSpPr txBox="1">
            <a:spLocks/>
          </p:cNvSpPr>
          <p:nvPr/>
        </p:nvSpPr>
        <p:spPr>
          <a:xfrm>
            <a:off x="292106" y="459812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0" name="タイトル 1">
            <a:extLst>
              <a:ext uri="{FF2B5EF4-FFF2-40B4-BE49-F238E27FC236}">
                <a16:creationId xmlns:a16="http://schemas.microsoft.com/office/drawing/2014/main" id="{ECB44954-B557-FB74-41EA-85127632C7F0}"/>
              </a:ext>
            </a:extLst>
          </p:cNvPr>
          <p:cNvSpPr txBox="1">
            <a:spLocks/>
          </p:cNvSpPr>
          <p:nvPr/>
        </p:nvSpPr>
        <p:spPr>
          <a:xfrm>
            <a:off x="615960" y="406085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2" name="タイトル 1">
            <a:extLst>
              <a:ext uri="{FF2B5EF4-FFF2-40B4-BE49-F238E27FC236}">
                <a16:creationId xmlns:a16="http://schemas.microsoft.com/office/drawing/2014/main" id="{B9F6A180-CD2A-38E0-237A-BF5EEEB4FA5A}"/>
              </a:ext>
            </a:extLst>
          </p:cNvPr>
          <p:cNvSpPr txBox="1">
            <a:spLocks/>
          </p:cNvSpPr>
          <p:nvPr/>
        </p:nvSpPr>
        <p:spPr>
          <a:xfrm>
            <a:off x="98531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3" name="タイトル 1">
            <a:extLst>
              <a:ext uri="{FF2B5EF4-FFF2-40B4-BE49-F238E27FC236}">
                <a16:creationId xmlns:a16="http://schemas.microsoft.com/office/drawing/2014/main" id="{7ECABB52-F168-254A-3922-C8B48F9F918C}"/>
              </a:ext>
            </a:extLst>
          </p:cNvPr>
          <p:cNvSpPr txBox="1">
            <a:spLocks/>
          </p:cNvSpPr>
          <p:nvPr/>
        </p:nvSpPr>
        <p:spPr>
          <a:xfrm>
            <a:off x="1273714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5" name="タイトル 1">
            <a:extLst>
              <a:ext uri="{FF2B5EF4-FFF2-40B4-BE49-F238E27FC236}">
                <a16:creationId xmlns:a16="http://schemas.microsoft.com/office/drawing/2014/main" id="{895E7009-4F9E-63B0-6A87-1517F8AFF38B}"/>
              </a:ext>
            </a:extLst>
          </p:cNvPr>
          <p:cNvSpPr txBox="1">
            <a:spLocks/>
          </p:cNvSpPr>
          <p:nvPr/>
        </p:nvSpPr>
        <p:spPr>
          <a:xfrm>
            <a:off x="192354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</a:p>
        </p:txBody>
      </p:sp>
      <p:sp>
        <p:nvSpPr>
          <p:cNvPr id="1126" name="タイトル 1">
            <a:extLst>
              <a:ext uri="{FF2B5EF4-FFF2-40B4-BE49-F238E27FC236}">
                <a16:creationId xmlns:a16="http://schemas.microsoft.com/office/drawing/2014/main" id="{AD886558-2462-CE79-B5D8-DD378F06A4D5}"/>
              </a:ext>
            </a:extLst>
          </p:cNvPr>
          <p:cNvSpPr txBox="1">
            <a:spLocks/>
          </p:cNvSpPr>
          <p:nvPr/>
        </p:nvSpPr>
        <p:spPr>
          <a:xfrm>
            <a:off x="2215652" y="459812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7" name="タイトル 1">
            <a:extLst>
              <a:ext uri="{FF2B5EF4-FFF2-40B4-BE49-F238E27FC236}">
                <a16:creationId xmlns:a16="http://schemas.microsoft.com/office/drawing/2014/main" id="{8207AFF0-3C4D-3499-862D-7D6B1CCCEC83}"/>
              </a:ext>
            </a:extLst>
          </p:cNvPr>
          <p:cNvSpPr txBox="1">
            <a:spLocks/>
          </p:cNvSpPr>
          <p:nvPr/>
        </p:nvSpPr>
        <p:spPr>
          <a:xfrm>
            <a:off x="2539506" y="406085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8" name="タイトル 1">
            <a:extLst>
              <a:ext uri="{FF2B5EF4-FFF2-40B4-BE49-F238E27FC236}">
                <a16:creationId xmlns:a16="http://schemas.microsoft.com/office/drawing/2014/main" id="{D386FC82-4287-30DA-51B3-F10100898AD0}"/>
              </a:ext>
            </a:extLst>
          </p:cNvPr>
          <p:cNvSpPr txBox="1">
            <a:spLocks/>
          </p:cNvSpPr>
          <p:nvPr/>
        </p:nvSpPr>
        <p:spPr>
          <a:xfrm>
            <a:off x="2908862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9" name="タイトル 1">
            <a:extLst>
              <a:ext uri="{FF2B5EF4-FFF2-40B4-BE49-F238E27FC236}">
                <a16:creationId xmlns:a16="http://schemas.microsoft.com/office/drawing/2014/main" id="{7D7E23B6-914B-9BDA-876A-F0CDDA796E81}"/>
              </a:ext>
            </a:extLst>
          </p:cNvPr>
          <p:cNvSpPr txBox="1">
            <a:spLocks/>
          </p:cNvSpPr>
          <p:nvPr/>
        </p:nvSpPr>
        <p:spPr>
          <a:xfrm>
            <a:off x="3171328" y="193112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0" name="タイトル 1">
            <a:extLst>
              <a:ext uri="{FF2B5EF4-FFF2-40B4-BE49-F238E27FC236}">
                <a16:creationId xmlns:a16="http://schemas.microsoft.com/office/drawing/2014/main" id="{722C4BDF-5A64-A49B-AD40-229D65972B33}"/>
              </a:ext>
            </a:extLst>
          </p:cNvPr>
          <p:cNvSpPr txBox="1">
            <a:spLocks/>
          </p:cNvSpPr>
          <p:nvPr/>
        </p:nvSpPr>
        <p:spPr>
          <a:xfrm>
            <a:off x="3803151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1" name="タイトル 1">
            <a:extLst>
              <a:ext uri="{FF2B5EF4-FFF2-40B4-BE49-F238E27FC236}">
                <a16:creationId xmlns:a16="http://schemas.microsoft.com/office/drawing/2014/main" id="{30C8CF1D-D30F-E144-A48D-DAA433D13914}"/>
              </a:ext>
            </a:extLst>
          </p:cNvPr>
          <p:cNvSpPr txBox="1">
            <a:spLocks/>
          </p:cNvSpPr>
          <p:nvPr/>
        </p:nvSpPr>
        <p:spPr>
          <a:xfrm>
            <a:off x="3803150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2" name="タイトル 1">
            <a:extLst>
              <a:ext uri="{FF2B5EF4-FFF2-40B4-BE49-F238E27FC236}">
                <a16:creationId xmlns:a16="http://schemas.microsoft.com/office/drawing/2014/main" id="{ABFBA840-47A0-B329-319A-2090A117F1A1}"/>
              </a:ext>
            </a:extLst>
          </p:cNvPr>
          <p:cNvSpPr txBox="1">
            <a:spLocks/>
          </p:cNvSpPr>
          <p:nvPr/>
        </p:nvSpPr>
        <p:spPr>
          <a:xfrm>
            <a:off x="409369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3" name="タイトル 1">
            <a:extLst>
              <a:ext uri="{FF2B5EF4-FFF2-40B4-BE49-F238E27FC236}">
                <a16:creationId xmlns:a16="http://schemas.microsoft.com/office/drawing/2014/main" id="{D43D52D8-BE1F-2555-F184-129549437C25}"/>
              </a:ext>
            </a:extLst>
          </p:cNvPr>
          <p:cNvSpPr txBox="1">
            <a:spLocks/>
          </p:cNvSpPr>
          <p:nvPr/>
        </p:nvSpPr>
        <p:spPr>
          <a:xfrm>
            <a:off x="4356162" y="458191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4" name="タイトル 1">
            <a:extLst>
              <a:ext uri="{FF2B5EF4-FFF2-40B4-BE49-F238E27FC236}">
                <a16:creationId xmlns:a16="http://schemas.microsoft.com/office/drawing/2014/main" id="{42E8C68B-C82F-6AEB-7D7D-74D761BEBF1F}"/>
              </a:ext>
            </a:extLst>
          </p:cNvPr>
          <p:cNvSpPr txBox="1">
            <a:spLocks/>
          </p:cNvSpPr>
          <p:nvPr/>
        </p:nvSpPr>
        <p:spPr>
          <a:xfrm>
            <a:off x="5057075" y="570653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5" name="タイトル 1">
            <a:extLst>
              <a:ext uri="{FF2B5EF4-FFF2-40B4-BE49-F238E27FC236}">
                <a16:creationId xmlns:a16="http://schemas.microsoft.com/office/drawing/2014/main" id="{079AB402-D56C-30AF-83D1-13222E054875}"/>
              </a:ext>
            </a:extLst>
          </p:cNvPr>
          <p:cNvSpPr txBox="1">
            <a:spLocks/>
          </p:cNvSpPr>
          <p:nvPr/>
        </p:nvSpPr>
        <p:spPr>
          <a:xfrm>
            <a:off x="5236104" y="510684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6" name="タイトル 1">
            <a:extLst>
              <a:ext uri="{FF2B5EF4-FFF2-40B4-BE49-F238E27FC236}">
                <a16:creationId xmlns:a16="http://schemas.microsoft.com/office/drawing/2014/main" id="{7475AD65-5AF9-27E2-D3D6-961D6D18A5EE}"/>
              </a:ext>
            </a:extLst>
          </p:cNvPr>
          <p:cNvSpPr txBox="1">
            <a:spLocks/>
          </p:cNvSpPr>
          <p:nvPr/>
        </p:nvSpPr>
        <p:spPr>
          <a:xfrm>
            <a:off x="6433081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や</a:t>
            </a:r>
          </a:p>
        </p:txBody>
      </p:sp>
      <p:sp>
        <p:nvSpPr>
          <p:cNvPr id="1137" name="タイトル 1">
            <a:extLst>
              <a:ext uri="{FF2B5EF4-FFF2-40B4-BE49-F238E27FC236}">
                <a16:creationId xmlns:a16="http://schemas.microsoft.com/office/drawing/2014/main" id="{B1EDA363-28D7-3E3F-2F53-E1D61D15B110}"/>
              </a:ext>
            </a:extLst>
          </p:cNvPr>
          <p:cNvSpPr txBox="1">
            <a:spLocks/>
          </p:cNvSpPr>
          <p:nvPr/>
        </p:nvSpPr>
        <p:spPr>
          <a:xfrm>
            <a:off x="6710688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ま</a:t>
            </a:r>
          </a:p>
        </p:txBody>
      </p:sp>
      <p:sp>
        <p:nvSpPr>
          <p:cNvPr id="1138" name="タイトル 1">
            <a:extLst>
              <a:ext uri="{FF2B5EF4-FFF2-40B4-BE49-F238E27FC236}">
                <a16:creationId xmlns:a16="http://schemas.microsoft.com/office/drawing/2014/main" id="{9BD555F9-900F-9F93-CEFD-19D4B429F666}"/>
              </a:ext>
            </a:extLst>
          </p:cNvPr>
          <p:cNvSpPr txBox="1">
            <a:spLocks/>
          </p:cNvSpPr>
          <p:nvPr/>
        </p:nvSpPr>
        <p:spPr>
          <a:xfrm>
            <a:off x="7013448" y="351196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に</a:t>
            </a:r>
          </a:p>
        </p:txBody>
      </p:sp>
      <p:sp>
        <p:nvSpPr>
          <p:cNvPr id="1139" name="タイトル 1">
            <a:extLst>
              <a:ext uri="{FF2B5EF4-FFF2-40B4-BE49-F238E27FC236}">
                <a16:creationId xmlns:a16="http://schemas.microsoft.com/office/drawing/2014/main" id="{11DDC5DF-81C3-FED6-EA42-103EDF0C7E49}"/>
              </a:ext>
            </a:extLst>
          </p:cNvPr>
          <p:cNvSpPr txBox="1">
            <a:spLocks/>
          </p:cNvSpPr>
          <p:nvPr/>
        </p:nvSpPr>
        <p:spPr>
          <a:xfrm>
            <a:off x="7376614" y="458191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さ</a:t>
            </a:r>
          </a:p>
        </p:txBody>
      </p:sp>
      <p:sp>
        <p:nvSpPr>
          <p:cNvPr id="1140" name="タイトル 1">
            <a:extLst>
              <a:ext uri="{FF2B5EF4-FFF2-40B4-BE49-F238E27FC236}">
                <a16:creationId xmlns:a16="http://schemas.microsoft.com/office/drawing/2014/main" id="{66773015-C758-BC63-C50E-32DEF8FC844F}"/>
              </a:ext>
            </a:extLst>
          </p:cNvPr>
          <p:cNvSpPr txBox="1">
            <a:spLocks/>
          </p:cNvSpPr>
          <p:nvPr/>
        </p:nvSpPr>
        <p:spPr>
          <a:xfrm>
            <a:off x="7639080" y="351196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く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41" name="タイトル 1">
            <a:extLst>
              <a:ext uri="{FF2B5EF4-FFF2-40B4-BE49-F238E27FC236}">
                <a16:creationId xmlns:a16="http://schemas.microsoft.com/office/drawing/2014/main" id="{4AE45C96-85CB-582F-ACD9-9BDD006F661D}"/>
              </a:ext>
            </a:extLst>
          </p:cNvPr>
          <p:cNvSpPr txBox="1">
            <a:spLocks/>
          </p:cNvSpPr>
          <p:nvPr/>
        </p:nvSpPr>
        <p:spPr>
          <a:xfrm>
            <a:off x="8164013" y="19364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2" name="タイトル 1">
            <a:extLst>
              <a:ext uri="{FF2B5EF4-FFF2-40B4-BE49-F238E27FC236}">
                <a16:creationId xmlns:a16="http://schemas.microsoft.com/office/drawing/2014/main" id="{5AEB7EEC-3671-D0BF-BF64-E819D56C5E61}"/>
              </a:ext>
            </a:extLst>
          </p:cNvPr>
          <p:cNvSpPr txBox="1">
            <a:spLocks/>
          </p:cNvSpPr>
          <p:nvPr/>
        </p:nvSpPr>
        <p:spPr>
          <a:xfrm>
            <a:off x="8426479" y="14284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3" name="タイトル 1">
            <a:extLst>
              <a:ext uri="{FF2B5EF4-FFF2-40B4-BE49-F238E27FC236}">
                <a16:creationId xmlns:a16="http://schemas.microsoft.com/office/drawing/2014/main" id="{93B92A05-79F2-125D-BE4A-FDBA04C689DB}"/>
              </a:ext>
            </a:extLst>
          </p:cNvPr>
          <p:cNvSpPr txBox="1">
            <a:spLocks/>
          </p:cNvSpPr>
          <p:nvPr/>
        </p:nvSpPr>
        <p:spPr>
          <a:xfrm>
            <a:off x="8688945" y="193112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</a:p>
        </p:txBody>
      </p:sp>
      <p:sp>
        <p:nvSpPr>
          <p:cNvPr id="1144" name="タイトル 1">
            <a:extLst>
              <a:ext uri="{FF2B5EF4-FFF2-40B4-BE49-F238E27FC236}">
                <a16:creationId xmlns:a16="http://schemas.microsoft.com/office/drawing/2014/main" id="{B621CBD6-C29D-DAAE-C2E3-751B93666F01}"/>
              </a:ext>
            </a:extLst>
          </p:cNvPr>
          <p:cNvSpPr txBox="1">
            <a:spLocks/>
          </p:cNvSpPr>
          <p:nvPr/>
        </p:nvSpPr>
        <p:spPr>
          <a:xfrm>
            <a:off x="8951411" y="30034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</a:p>
        </p:txBody>
      </p:sp>
      <p:sp>
        <p:nvSpPr>
          <p:cNvPr id="1145" name="タイトル 1">
            <a:extLst>
              <a:ext uri="{FF2B5EF4-FFF2-40B4-BE49-F238E27FC236}">
                <a16:creationId xmlns:a16="http://schemas.microsoft.com/office/drawing/2014/main" id="{931A3876-3460-977D-B8C0-6608EDCFEDF9}"/>
              </a:ext>
            </a:extLst>
          </p:cNvPr>
          <p:cNvSpPr txBox="1">
            <a:spLocks/>
          </p:cNvSpPr>
          <p:nvPr/>
        </p:nvSpPr>
        <p:spPr>
          <a:xfrm>
            <a:off x="9213877" y="19335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6" name="タイトル 1">
            <a:extLst>
              <a:ext uri="{FF2B5EF4-FFF2-40B4-BE49-F238E27FC236}">
                <a16:creationId xmlns:a16="http://schemas.microsoft.com/office/drawing/2014/main" id="{4A06B8EE-45AC-F896-2C6A-4058224B2DCE}"/>
              </a:ext>
            </a:extLst>
          </p:cNvPr>
          <p:cNvSpPr txBox="1">
            <a:spLocks/>
          </p:cNvSpPr>
          <p:nvPr/>
        </p:nvSpPr>
        <p:spPr>
          <a:xfrm>
            <a:off x="9692270" y="350809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</a:p>
        </p:txBody>
      </p:sp>
      <p:sp>
        <p:nvSpPr>
          <p:cNvPr id="1147" name="タイトル 1">
            <a:extLst>
              <a:ext uri="{FF2B5EF4-FFF2-40B4-BE49-F238E27FC236}">
                <a16:creationId xmlns:a16="http://schemas.microsoft.com/office/drawing/2014/main" id="{66CF9916-C92E-56DD-4693-B5F75AFE91D2}"/>
              </a:ext>
            </a:extLst>
          </p:cNvPr>
          <p:cNvSpPr txBox="1">
            <a:spLocks/>
          </p:cNvSpPr>
          <p:nvPr/>
        </p:nvSpPr>
        <p:spPr>
          <a:xfrm>
            <a:off x="10038897" y="36902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8" name="タイトル 1">
            <a:extLst>
              <a:ext uri="{FF2B5EF4-FFF2-40B4-BE49-F238E27FC236}">
                <a16:creationId xmlns:a16="http://schemas.microsoft.com/office/drawing/2014/main" id="{A5F4F625-5E47-8178-8B61-F06325756340}"/>
              </a:ext>
            </a:extLst>
          </p:cNvPr>
          <p:cNvSpPr txBox="1">
            <a:spLocks/>
          </p:cNvSpPr>
          <p:nvPr/>
        </p:nvSpPr>
        <p:spPr>
          <a:xfrm>
            <a:off x="10309239" y="828760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2" name="タイトル 1">
            <a:extLst>
              <a:ext uri="{FF2B5EF4-FFF2-40B4-BE49-F238E27FC236}">
                <a16:creationId xmlns:a16="http://schemas.microsoft.com/office/drawing/2014/main" id="{80472D13-8610-B509-C51C-22A15415D472}"/>
              </a:ext>
            </a:extLst>
          </p:cNvPr>
          <p:cNvSpPr txBox="1">
            <a:spLocks/>
          </p:cNvSpPr>
          <p:nvPr/>
        </p:nvSpPr>
        <p:spPr>
          <a:xfrm>
            <a:off x="10567007" y="250189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</a:p>
        </p:txBody>
      </p:sp>
      <p:sp>
        <p:nvSpPr>
          <p:cNvPr id="1153" name="タイトル 1">
            <a:extLst>
              <a:ext uri="{FF2B5EF4-FFF2-40B4-BE49-F238E27FC236}">
                <a16:creationId xmlns:a16="http://schemas.microsoft.com/office/drawing/2014/main" id="{EB9D73AF-4A0C-0D3D-F898-DDE2978E4633}"/>
              </a:ext>
            </a:extLst>
          </p:cNvPr>
          <p:cNvSpPr txBox="1">
            <a:spLocks/>
          </p:cNvSpPr>
          <p:nvPr/>
        </p:nvSpPr>
        <p:spPr>
          <a:xfrm>
            <a:off x="10829473" y="1365487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93DFCE-1411-19E8-DFAE-8A8630C9B4AB}"/>
              </a:ext>
            </a:extLst>
          </p:cNvPr>
          <p:cNvSpPr txBox="1"/>
          <p:nvPr/>
        </p:nvSpPr>
        <p:spPr>
          <a:xfrm>
            <a:off x="2585100" y="603620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</a:t>
            </a:r>
            <a:endParaRPr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258E145-A3F8-FB8B-9DF2-108CE38CFB52}"/>
              </a:ext>
            </a:extLst>
          </p:cNvPr>
          <p:cNvSpPr txBox="1"/>
          <p:nvPr/>
        </p:nvSpPr>
        <p:spPr>
          <a:xfrm>
            <a:off x="582700" y="6084854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</a:t>
            </a:r>
            <a:endParaRPr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CCD4CE-A831-87B7-256F-A4844D8D0AD5}"/>
              </a:ext>
            </a:extLst>
          </p:cNvPr>
          <p:cNvSpPr txBox="1"/>
          <p:nvPr/>
        </p:nvSpPr>
        <p:spPr>
          <a:xfrm>
            <a:off x="5075307" y="6104651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79B07F-D6C7-3479-9F2A-468137108456}"/>
              </a:ext>
            </a:extLst>
          </p:cNvPr>
          <p:cNvSpPr txBox="1"/>
          <p:nvPr/>
        </p:nvSpPr>
        <p:spPr>
          <a:xfrm>
            <a:off x="7356560" y="611311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FE1D64-98B4-E864-C2E7-72FE2AA12442}"/>
              </a:ext>
            </a:extLst>
          </p:cNvPr>
          <p:cNvSpPr txBox="1"/>
          <p:nvPr/>
        </p:nvSpPr>
        <p:spPr>
          <a:xfrm>
            <a:off x="8830803" y="6084853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DD1298-EF15-EF06-8F6D-FEF3FF6CAB5C}"/>
              </a:ext>
            </a:extLst>
          </p:cNvPr>
          <p:cNvSpPr txBox="1"/>
          <p:nvPr/>
        </p:nvSpPr>
        <p:spPr>
          <a:xfrm>
            <a:off x="10515607" y="606231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⑥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765CE075-CFFF-8995-9FC2-17C00AE89F95}"/>
              </a:ext>
            </a:extLst>
          </p:cNvPr>
          <p:cNvSpPr txBox="1">
            <a:spLocks/>
          </p:cNvSpPr>
          <p:nvPr/>
        </p:nvSpPr>
        <p:spPr>
          <a:xfrm>
            <a:off x="180961" y="169809"/>
            <a:ext cx="1617686" cy="7396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ばん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592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5"/>
    </mc:Choice>
    <mc:Fallback xmlns="">
      <p:transition spd="slow" advTm="243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427F1784-7D27-83FD-FE41-86443B2BE069}"/>
              </a:ext>
            </a:extLst>
          </p:cNvPr>
          <p:cNvSpPr/>
          <p:nvPr/>
        </p:nvSpPr>
        <p:spPr>
          <a:xfrm>
            <a:off x="220133" y="3318933"/>
            <a:ext cx="1337734" cy="1727200"/>
          </a:xfrm>
          <a:custGeom>
            <a:avLst/>
            <a:gdLst>
              <a:gd name="connsiteX0" fmla="*/ 0 w 1337734"/>
              <a:gd name="connsiteY0" fmla="*/ 491067 h 1727200"/>
              <a:gd name="connsiteX1" fmla="*/ 330200 w 1337734"/>
              <a:gd name="connsiteY1" fmla="*/ 1727200 h 1727200"/>
              <a:gd name="connsiteX2" fmla="*/ 677334 w 1337734"/>
              <a:gd name="connsiteY2" fmla="*/ 1032934 h 1727200"/>
              <a:gd name="connsiteX3" fmla="*/ 1032934 w 1337734"/>
              <a:gd name="connsiteY3" fmla="*/ 550334 h 1727200"/>
              <a:gd name="connsiteX4" fmla="*/ 1337734 w 1337734"/>
              <a:gd name="connsiteY4" fmla="*/ 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734" h="1727200">
                <a:moveTo>
                  <a:pt x="0" y="491067"/>
                </a:moveTo>
                <a:lnTo>
                  <a:pt x="330200" y="1727200"/>
                </a:lnTo>
                <a:lnTo>
                  <a:pt x="677334" y="1032934"/>
                </a:lnTo>
                <a:lnTo>
                  <a:pt x="1032934" y="550334"/>
                </a:lnTo>
                <a:lnTo>
                  <a:pt x="1337734" y="0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A8F1005D-A629-B292-3CB1-28350A25BDCD}"/>
              </a:ext>
            </a:extLst>
          </p:cNvPr>
          <p:cNvSpPr/>
          <p:nvPr/>
        </p:nvSpPr>
        <p:spPr>
          <a:xfrm>
            <a:off x="2159000" y="2235200"/>
            <a:ext cx="1312333" cy="2768600"/>
          </a:xfrm>
          <a:custGeom>
            <a:avLst/>
            <a:gdLst>
              <a:gd name="connsiteX0" fmla="*/ 0 w 1312333"/>
              <a:gd name="connsiteY0" fmla="*/ 1625600 h 2768600"/>
              <a:gd name="connsiteX1" fmla="*/ 313267 w 1312333"/>
              <a:gd name="connsiteY1" fmla="*/ 2768600 h 2768600"/>
              <a:gd name="connsiteX2" fmla="*/ 618067 w 1312333"/>
              <a:gd name="connsiteY2" fmla="*/ 2125133 h 2768600"/>
              <a:gd name="connsiteX3" fmla="*/ 1075267 w 1312333"/>
              <a:gd name="connsiteY3" fmla="*/ 1600200 h 2768600"/>
              <a:gd name="connsiteX4" fmla="*/ 1312333 w 1312333"/>
              <a:gd name="connsiteY4" fmla="*/ 0 h 276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333" h="2768600">
                <a:moveTo>
                  <a:pt x="0" y="1625600"/>
                </a:moveTo>
                <a:lnTo>
                  <a:pt x="313267" y="2768600"/>
                </a:lnTo>
                <a:lnTo>
                  <a:pt x="618067" y="2125133"/>
                </a:lnTo>
                <a:lnTo>
                  <a:pt x="1075267" y="1600200"/>
                </a:lnTo>
                <a:lnTo>
                  <a:pt x="1312333" y="0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6D659925-F784-D36A-9845-1E45E61519E1}"/>
              </a:ext>
            </a:extLst>
          </p:cNvPr>
          <p:cNvSpPr/>
          <p:nvPr/>
        </p:nvSpPr>
        <p:spPr>
          <a:xfrm>
            <a:off x="6680200" y="3318933"/>
            <a:ext cx="1261533" cy="1651000"/>
          </a:xfrm>
          <a:custGeom>
            <a:avLst/>
            <a:gdLst>
              <a:gd name="connsiteX0" fmla="*/ 0 w 1261533"/>
              <a:gd name="connsiteY0" fmla="*/ 567267 h 1651000"/>
              <a:gd name="connsiteX1" fmla="*/ 313267 w 1261533"/>
              <a:gd name="connsiteY1" fmla="*/ 0 h 1651000"/>
              <a:gd name="connsiteX2" fmla="*/ 601133 w 1261533"/>
              <a:gd name="connsiteY2" fmla="*/ 567267 h 1651000"/>
              <a:gd name="connsiteX3" fmla="*/ 973667 w 1261533"/>
              <a:gd name="connsiteY3" fmla="*/ 1651000 h 1651000"/>
              <a:gd name="connsiteX4" fmla="*/ 1261533 w 1261533"/>
              <a:gd name="connsiteY4" fmla="*/ 508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533" h="1651000">
                <a:moveTo>
                  <a:pt x="0" y="567267"/>
                </a:moveTo>
                <a:lnTo>
                  <a:pt x="313267" y="0"/>
                </a:lnTo>
                <a:lnTo>
                  <a:pt x="601133" y="567267"/>
                </a:lnTo>
                <a:lnTo>
                  <a:pt x="973667" y="1651000"/>
                </a:lnTo>
                <a:lnTo>
                  <a:pt x="1261533" y="508000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0726ABFB-D1E1-D43A-59E2-AD535C548B50}"/>
              </a:ext>
            </a:extLst>
          </p:cNvPr>
          <p:cNvSpPr/>
          <p:nvPr/>
        </p:nvSpPr>
        <p:spPr>
          <a:xfrm>
            <a:off x="8407400" y="1752600"/>
            <a:ext cx="1109133" cy="1642533"/>
          </a:xfrm>
          <a:custGeom>
            <a:avLst/>
            <a:gdLst>
              <a:gd name="connsiteX0" fmla="*/ 0 w 1109133"/>
              <a:gd name="connsiteY0" fmla="*/ 533400 h 1642533"/>
              <a:gd name="connsiteX1" fmla="*/ 287867 w 1109133"/>
              <a:gd name="connsiteY1" fmla="*/ 0 h 1642533"/>
              <a:gd name="connsiteX2" fmla="*/ 499533 w 1109133"/>
              <a:gd name="connsiteY2" fmla="*/ 516467 h 1642533"/>
              <a:gd name="connsiteX3" fmla="*/ 795867 w 1109133"/>
              <a:gd name="connsiteY3" fmla="*/ 1642533 h 1642533"/>
              <a:gd name="connsiteX4" fmla="*/ 1109133 w 1109133"/>
              <a:gd name="connsiteY4" fmla="*/ 541867 h 164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133" h="1642533">
                <a:moveTo>
                  <a:pt x="0" y="533400"/>
                </a:moveTo>
                <a:lnTo>
                  <a:pt x="287867" y="0"/>
                </a:lnTo>
                <a:lnTo>
                  <a:pt x="499533" y="516467"/>
                </a:lnTo>
                <a:lnTo>
                  <a:pt x="795867" y="1642533"/>
                </a:lnTo>
                <a:lnTo>
                  <a:pt x="1109133" y="541867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D2CAD328-0030-5B45-7B70-84B422DFAC35}"/>
              </a:ext>
            </a:extLst>
          </p:cNvPr>
          <p:cNvSpPr/>
          <p:nvPr/>
        </p:nvSpPr>
        <p:spPr>
          <a:xfrm>
            <a:off x="9939867" y="668867"/>
            <a:ext cx="1998133" cy="3200400"/>
          </a:xfrm>
          <a:custGeom>
            <a:avLst/>
            <a:gdLst>
              <a:gd name="connsiteX0" fmla="*/ 0 w 1998133"/>
              <a:gd name="connsiteY0" fmla="*/ 3200400 h 3200400"/>
              <a:gd name="connsiteX1" fmla="*/ 347133 w 1998133"/>
              <a:gd name="connsiteY1" fmla="*/ 0 h 3200400"/>
              <a:gd name="connsiteX2" fmla="*/ 609600 w 1998133"/>
              <a:gd name="connsiteY2" fmla="*/ 516466 h 3200400"/>
              <a:gd name="connsiteX3" fmla="*/ 922866 w 1998133"/>
              <a:gd name="connsiteY3" fmla="*/ 2286000 h 3200400"/>
              <a:gd name="connsiteX4" fmla="*/ 1159933 w 1998133"/>
              <a:gd name="connsiteY4" fmla="*/ 1007533 h 3200400"/>
              <a:gd name="connsiteX5" fmla="*/ 1998133 w 1998133"/>
              <a:gd name="connsiteY5" fmla="*/ 1032933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8133" h="3200400">
                <a:moveTo>
                  <a:pt x="0" y="3200400"/>
                </a:moveTo>
                <a:lnTo>
                  <a:pt x="347133" y="0"/>
                </a:lnTo>
                <a:lnTo>
                  <a:pt x="609600" y="516466"/>
                </a:lnTo>
                <a:lnTo>
                  <a:pt x="922866" y="2286000"/>
                </a:lnTo>
                <a:lnTo>
                  <a:pt x="1159933" y="1007533"/>
                </a:lnTo>
                <a:lnTo>
                  <a:pt x="1998133" y="1032933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9B9BC3E3-B4A6-2904-4893-CE41C86FA63A}"/>
              </a:ext>
            </a:extLst>
          </p:cNvPr>
          <p:cNvSpPr/>
          <p:nvPr/>
        </p:nvSpPr>
        <p:spPr>
          <a:xfrm>
            <a:off x="4030133" y="3302000"/>
            <a:ext cx="2294467" cy="2726267"/>
          </a:xfrm>
          <a:custGeom>
            <a:avLst/>
            <a:gdLst>
              <a:gd name="connsiteX0" fmla="*/ 0 w 2294467"/>
              <a:gd name="connsiteY0" fmla="*/ 0 h 2726267"/>
              <a:gd name="connsiteX1" fmla="*/ 355600 w 2294467"/>
              <a:gd name="connsiteY1" fmla="*/ 567267 h 2726267"/>
              <a:gd name="connsiteX2" fmla="*/ 550334 w 2294467"/>
              <a:gd name="connsiteY2" fmla="*/ 1634067 h 2726267"/>
              <a:gd name="connsiteX3" fmla="*/ 1320800 w 2294467"/>
              <a:gd name="connsiteY3" fmla="*/ 2726267 h 2726267"/>
              <a:gd name="connsiteX4" fmla="*/ 1515534 w 2294467"/>
              <a:gd name="connsiteY4" fmla="*/ 2108200 h 2726267"/>
              <a:gd name="connsiteX5" fmla="*/ 2294467 w 2294467"/>
              <a:gd name="connsiteY5" fmla="*/ 2125133 h 272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4467" h="2726267">
                <a:moveTo>
                  <a:pt x="0" y="0"/>
                </a:moveTo>
                <a:lnTo>
                  <a:pt x="355600" y="567267"/>
                </a:lnTo>
                <a:lnTo>
                  <a:pt x="550334" y="1634067"/>
                </a:lnTo>
                <a:lnTo>
                  <a:pt x="1320800" y="2726267"/>
                </a:lnTo>
                <a:lnTo>
                  <a:pt x="1515534" y="2108200"/>
                </a:lnTo>
                <a:lnTo>
                  <a:pt x="2294467" y="2125133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D8CB7AA-5733-C390-29F7-38A60281A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23582"/>
            <a:ext cx="524933" cy="599684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</a:p>
        </p:txBody>
      </p:sp>
      <p:sp>
        <p:nvSpPr>
          <p:cNvPr id="1107" name="タイトル 1">
            <a:extLst>
              <a:ext uri="{FF2B5EF4-FFF2-40B4-BE49-F238E27FC236}">
                <a16:creationId xmlns:a16="http://schemas.microsoft.com/office/drawing/2014/main" id="{FD7A1D26-C54F-D3C4-84A0-3A1B1664EB64}"/>
              </a:ext>
            </a:extLst>
          </p:cNvPr>
          <p:cNvSpPr txBox="1">
            <a:spLocks/>
          </p:cNvSpPr>
          <p:nvPr/>
        </p:nvSpPr>
        <p:spPr>
          <a:xfrm>
            <a:off x="292106" y="459812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0" name="タイトル 1">
            <a:extLst>
              <a:ext uri="{FF2B5EF4-FFF2-40B4-BE49-F238E27FC236}">
                <a16:creationId xmlns:a16="http://schemas.microsoft.com/office/drawing/2014/main" id="{ECB44954-B557-FB74-41EA-85127632C7F0}"/>
              </a:ext>
            </a:extLst>
          </p:cNvPr>
          <p:cNvSpPr txBox="1">
            <a:spLocks/>
          </p:cNvSpPr>
          <p:nvPr/>
        </p:nvSpPr>
        <p:spPr>
          <a:xfrm>
            <a:off x="615960" y="406085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2" name="タイトル 1">
            <a:extLst>
              <a:ext uri="{FF2B5EF4-FFF2-40B4-BE49-F238E27FC236}">
                <a16:creationId xmlns:a16="http://schemas.microsoft.com/office/drawing/2014/main" id="{B9F6A180-CD2A-38E0-237A-BF5EEEB4FA5A}"/>
              </a:ext>
            </a:extLst>
          </p:cNvPr>
          <p:cNvSpPr txBox="1">
            <a:spLocks/>
          </p:cNvSpPr>
          <p:nvPr/>
        </p:nvSpPr>
        <p:spPr>
          <a:xfrm>
            <a:off x="98531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3" name="タイトル 1">
            <a:extLst>
              <a:ext uri="{FF2B5EF4-FFF2-40B4-BE49-F238E27FC236}">
                <a16:creationId xmlns:a16="http://schemas.microsoft.com/office/drawing/2014/main" id="{7ECABB52-F168-254A-3922-C8B48F9F918C}"/>
              </a:ext>
            </a:extLst>
          </p:cNvPr>
          <p:cNvSpPr txBox="1">
            <a:spLocks/>
          </p:cNvSpPr>
          <p:nvPr/>
        </p:nvSpPr>
        <p:spPr>
          <a:xfrm>
            <a:off x="1273714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5" name="タイトル 1">
            <a:extLst>
              <a:ext uri="{FF2B5EF4-FFF2-40B4-BE49-F238E27FC236}">
                <a16:creationId xmlns:a16="http://schemas.microsoft.com/office/drawing/2014/main" id="{895E7009-4F9E-63B0-6A87-1517F8AFF38B}"/>
              </a:ext>
            </a:extLst>
          </p:cNvPr>
          <p:cNvSpPr txBox="1">
            <a:spLocks/>
          </p:cNvSpPr>
          <p:nvPr/>
        </p:nvSpPr>
        <p:spPr>
          <a:xfrm>
            <a:off x="192354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</a:p>
        </p:txBody>
      </p:sp>
      <p:sp>
        <p:nvSpPr>
          <p:cNvPr id="1126" name="タイトル 1">
            <a:extLst>
              <a:ext uri="{FF2B5EF4-FFF2-40B4-BE49-F238E27FC236}">
                <a16:creationId xmlns:a16="http://schemas.microsoft.com/office/drawing/2014/main" id="{AD886558-2462-CE79-B5D8-DD378F06A4D5}"/>
              </a:ext>
            </a:extLst>
          </p:cNvPr>
          <p:cNvSpPr txBox="1">
            <a:spLocks/>
          </p:cNvSpPr>
          <p:nvPr/>
        </p:nvSpPr>
        <p:spPr>
          <a:xfrm>
            <a:off x="2215652" y="459812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7" name="タイトル 1">
            <a:extLst>
              <a:ext uri="{FF2B5EF4-FFF2-40B4-BE49-F238E27FC236}">
                <a16:creationId xmlns:a16="http://schemas.microsoft.com/office/drawing/2014/main" id="{8207AFF0-3C4D-3499-862D-7D6B1CCCEC83}"/>
              </a:ext>
            </a:extLst>
          </p:cNvPr>
          <p:cNvSpPr txBox="1">
            <a:spLocks/>
          </p:cNvSpPr>
          <p:nvPr/>
        </p:nvSpPr>
        <p:spPr>
          <a:xfrm>
            <a:off x="2539506" y="406085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8" name="タイトル 1">
            <a:extLst>
              <a:ext uri="{FF2B5EF4-FFF2-40B4-BE49-F238E27FC236}">
                <a16:creationId xmlns:a16="http://schemas.microsoft.com/office/drawing/2014/main" id="{D386FC82-4287-30DA-51B3-F10100898AD0}"/>
              </a:ext>
            </a:extLst>
          </p:cNvPr>
          <p:cNvSpPr txBox="1">
            <a:spLocks/>
          </p:cNvSpPr>
          <p:nvPr/>
        </p:nvSpPr>
        <p:spPr>
          <a:xfrm>
            <a:off x="2908862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9" name="タイトル 1">
            <a:extLst>
              <a:ext uri="{FF2B5EF4-FFF2-40B4-BE49-F238E27FC236}">
                <a16:creationId xmlns:a16="http://schemas.microsoft.com/office/drawing/2014/main" id="{7D7E23B6-914B-9BDA-876A-F0CDDA796E81}"/>
              </a:ext>
            </a:extLst>
          </p:cNvPr>
          <p:cNvSpPr txBox="1">
            <a:spLocks/>
          </p:cNvSpPr>
          <p:nvPr/>
        </p:nvSpPr>
        <p:spPr>
          <a:xfrm>
            <a:off x="3171328" y="193112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0" name="タイトル 1">
            <a:extLst>
              <a:ext uri="{FF2B5EF4-FFF2-40B4-BE49-F238E27FC236}">
                <a16:creationId xmlns:a16="http://schemas.microsoft.com/office/drawing/2014/main" id="{722C4BDF-5A64-A49B-AD40-229D65972B33}"/>
              </a:ext>
            </a:extLst>
          </p:cNvPr>
          <p:cNvSpPr txBox="1">
            <a:spLocks/>
          </p:cNvSpPr>
          <p:nvPr/>
        </p:nvSpPr>
        <p:spPr>
          <a:xfrm>
            <a:off x="3803151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1" name="タイトル 1">
            <a:extLst>
              <a:ext uri="{FF2B5EF4-FFF2-40B4-BE49-F238E27FC236}">
                <a16:creationId xmlns:a16="http://schemas.microsoft.com/office/drawing/2014/main" id="{30C8CF1D-D30F-E144-A48D-DAA433D13914}"/>
              </a:ext>
            </a:extLst>
          </p:cNvPr>
          <p:cNvSpPr txBox="1">
            <a:spLocks/>
          </p:cNvSpPr>
          <p:nvPr/>
        </p:nvSpPr>
        <p:spPr>
          <a:xfrm>
            <a:off x="3803150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2" name="タイトル 1">
            <a:extLst>
              <a:ext uri="{FF2B5EF4-FFF2-40B4-BE49-F238E27FC236}">
                <a16:creationId xmlns:a16="http://schemas.microsoft.com/office/drawing/2014/main" id="{ABFBA840-47A0-B329-319A-2090A117F1A1}"/>
              </a:ext>
            </a:extLst>
          </p:cNvPr>
          <p:cNvSpPr txBox="1">
            <a:spLocks/>
          </p:cNvSpPr>
          <p:nvPr/>
        </p:nvSpPr>
        <p:spPr>
          <a:xfrm>
            <a:off x="409369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3" name="タイトル 1">
            <a:extLst>
              <a:ext uri="{FF2B5EF4-FFF2-40B4-BE49-F238E27FC236}">
                <a16:creationId xmlns:a16="http://schemas.microsoft.com/office/drawing/2014/main" id="{D43D52D8-BE1F-2555-F184-129549437C25}"/>
              </a:ext>
            </a:extLst>
          </p:cNvPr>
          <p:cNvSpPr txBox="1">
            <a:spLocks/>
          </p:cNvSpPr>
          <p:nvPr/>
        </p:nvSpPr>
        <p:spPr>
          <a:xfrm>
            <a:off x="4356162" y="458191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4" name="タイトル 1">
            <a:extLst>
              <a:ext uri="{FF2B5EF4-FFF2-40B4-BE49-F238E27FC236}">
                <a16:creationId xmlns:a16="http://schemas.microsoft.com/office/drawing/2014/main" id="{42E8C68B-C82F-6AEB-7D7D-74D761BEBF1F}"/>
              </a:ext>
            </a:extLst>
          </p:cNvPr>
          <p:cNvSpPr txBox="1">
            <a:spLocks/>
          </p:cNvSpPr>
          <p:nvPr/>
        </p:nvSpPr>
        <p:spPr>
          <a:xfrm>
            <a:off x="5057075" y="570653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5" name="タイトル 1">
            <a:extLst>
              <a:ext uri="{FF2B5EF4-FFF2-40B4-BE49-F238E27FC236}">
                <a16:creationId xmlns:a16="http://schemas.microsoft.com/office/drawing/2014/main" id="{079AB402-D56C-30AF-83D1-13222E054875}"/>
              </a:ext>
            </a:extLst>
          </p:cNvPr>
          <p:cNvSpPr txBox="1">
            <a:spLocks/>
          </p:cNvSpPr>
          <p:nvPr/>
        </p:nvSpPr>
        <p:spPr>
          <a:xfrm>
            <a:off x="5236104" y="510684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6" name="タイトル 1">
            <a:extLst>
              <a:ext uri="{FF2B5EF4-FFF2-40B4-BE49-F238E27FC236}">
                <a16:creationId xmlns:a16="http://schemas.microsoft.com/office/drawing/2014/main" id="{7475AD65-5AF9-27E2-D3D6-961D6D18A5EE}"/>
              </a:ext>
            </a:extLst>
          </p:cNvPr>
          <p:cNvSpPr txBox="1">
            <a:spLocks/>
          </p:cNvSpPr>
          <p:nvPr/>
        </p:nvSpPr>
        <p:spPr>
          <a:xfrm>
            <a:off x="6433081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</a:t>
            </a:r>
          </a:p>
        </p:txBody>
      </p:sp>
      <p:sp>
        <p:nvSpPr>
          <p:cNvPr id="1137" name="タイトル 1">
            <a:extLst>
              <a:ext uri="{FF2B5EF4-FFF2-40B4-BE49-F238E27FC236}">
                <a16:creationId xmlns:a16="http://schemas.microsoft.com/office/drawing/2014/main" id="{B1EDA363-28D7-3E3F-2F53-E1D61D15B110}"/>
              </a:ext>
            </a:extLst>
          </p:cNvPr>
          <p:cNvSpPr txBox="1">
            <a:spLocks/>
          </p:cNvSpPr>
          <p:nvPr/>
        </p:nvSpPr>
        <p:spPr>
          <a:xfrm>
            <a:off x="6710688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</a:t>
            </a:r>
          </a:p>
        </p:txBody>
      </p:sp>
      <p:sp>
        <p:nvSpPr>
          <p:cNvPr id="1138" name="タイトル 1">
            <a:extLst>
              <a:ext uri="{FF2B5EF4-FFF2-40B4-BE49-F238E27FC236}">
                <a16:creationId xmlns:a16="http://schemas.microsoft.com/office/drawing/2014/main" id="{9BD555F9-900F-9F93-CEFD-19D4B429F666}"/>
              </a:ext>
            </a:extLst>
          </p:cNvPr>
          <p:cNvSpPr txBox="1">
            <a:spLocks/>
          </p:cNvSpPr>
          <p:nvPr/>
        </p:nvSpPr>
        <p:spPr>
          <a:xfrm>
            <a:off x="7013448" y="351196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</a:p>
        </p:txBody>
      </p:sp>
      <p:sp>
        <p:nvSpPr>
          <p:cNvPr id="1139" name="タイトル 1">
            <a:extLst>
              <a:ext uri="{FF2B5EF4-FFF2-40B4-BE49-F238E27FC236}">
                <a16:creationId xmlns:a16="http://schemas.microsoft.com/office/drawing/2014/main" id="{11DDC5DF-81C3-FED6-EA42-103EDF0C7E49}"/>
              </a:ext>
            </a:extLst>
          </p:cNvPr>
          <p:cNvSpPr txBox="1">
            <a:spLocks/>
          </p:cNvSpPr>
          <p:nvPr/>
        </p:nvSpPr>
        <p:spPr>
          <a:xfrm>
            <a:off x="7376614" y="458191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</a:p>
        </p:txBody>
      </p:sp>
      <p:sp>
        <p:nvSpPr>
          <p:cNvPr id="1140" name="タイトル 1">
            <a:extLst>
              <a:ext uri="{FF2B5EF4-FFF2-40B4-BE49-F238E27FC236}">
                <a16:creationId xmlns:a16="http://schemas.microsoft.com/office/drawing/2014/main" id="{66773015-C758-BC63-C50E-32DEF8FC844F}"/>
              </a:ext>
            </a:extLst>
          </p:cNvPr>
          <p:cNvSpPr txBox="1">
            <a:spLocks/>
          </p:cNvSpPr>
          <p:nvPr/>
        </p:nvSpPr>
        <p:spPr>
          <a:xfrm>
            <a:off x="7639080" y="351196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1" name="タイトル 1">
            <a:extLst>
              <a:ext uri="{FF2B5EF4-FFF2-40B4-BE49-F238E27FC236}">
                <a16:creationId xmlns:a16="http://schemas.microsoft.com/office/drawing/2014/main" id="{4AE45C96-85CB-582F-ACD9-9BDD006F661D}"/>
              </a:ext>
            </a:extLst>
          </p:cNvPr>
          <p:cNvSpPr txBox="1">
            <a:spLocks/>
          </p:cNvSpPr>
          <p:nvPr/>
        </p:nvSpPr>
        <p:spPr>
          <a:xfrm>
            <a:off x="8164013" y="19364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さ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42" name="タイトル 1">
            <a:extLst>
              <a:ext uri="{FF2B5EF4-FFF2-40B4-BE49-F238E27FC236}">
                <a16:creationId xmlns:a16="http://schemas.microsoft.com/office/drawing/2014/main" id="{5AEB7EEC-3671-D0BF-BF64-E819D56C5E61}"/>
              </a:ext>
            </a:extLst>
          </p:cNvPr>
          <p:cNvSpPr txBox="1">
            <a:spLocks/>
          </p:cNvSpPr>
          <p:nvPr/>
        </p:nvSpPr>
        <p:spPr>
          <a:xfrm>
            <a:off x="8426479" y="14284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と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43" name="タイトル 1">
            <a:extLst>
              <a:ext uri="{FF2B5EF4-FFF2-40B4-BE49-F238E27FC236}">
                <a16:creationId xmlns:a16="http://schemas.microsoft.com/office/drawing/2014/main" id="{93B92A05-79F2-125D-BE4A-FDBA04C689DB}"/>
              </a:ext>
            </a:extLst>
          </p:cNvPr>
          <p:cNvSpPr txBox="1">
            <a:spLocks/>
          </p:cNvSpPr>
          <p:nvPr/>
        </p:nvSpPr>
        <p:spPr>
          <a:xfrm>
            <a:off x="8688945" y="193112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に</a:t>
            </a:r>
          </a:p>
        </p:txBody>
      </p:sp>
      <p:sp>
        <p:nvSpPr>
          <p:cNvPr id="1144" name="タイトル 1">
            <a:extLst>
              <a:ext uri="{FF2B5EF4-FFF2-40B4-BE49-F238E27FC236}">
                <a16:creationId xmlns:a16="http://schemas.microsoft.com/office/drawing/2014/main" id="{B621CBD6-C29D-DAAE-C2E3-751B93666F01}"/>
              </a:ext>
            </a:extLst>
          </p:cNvPr>
          <p:cNvSpPr txBox="1">
            <a:spLocks/>
          </p:cNvSpPr>
          <p:nvPr/>
        </p:nvSpPr>
        <p:spPr>
          <a:xfrm>
            <a:off x="8951411" y="30034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さ</a:t>
            </a:r>
          </a:p>
        </p:txBody>
      </p:sp>
      <p:sp>
        <p:nvSpPr>
          <p:cNvPr id="1145" name="タイトル 1">
            <a:extLst>
              <a:ext uri="{FF2B5EF4-FFF2-40B4-BE49-F238E27FC236}">
                <a16:creationId xmlns:a16="http://schemas.microsoft.com/office/drawing/2014/main" id="{931A3876-3460-977D-B8C0-6608EDCFEDF9}"/>
              </a:ext>
            </a:extLst>
          </p:cNvPr>
          <p:cNvSpPr txBox="1">
            <a:spLocks/>
          </p:cNvSpPr>
          <p:nvPr/>
        </p:nvSpPr>
        <p:spPr>
          <a:xfrm>
            <a:off x="9213877" y="19335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く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46" name="タイトル 1">
            <a:extLst>
              <a:ext uri="{FF2B5EF4-FFF2-40B4-BE49-F238E27FC236}">
                <a16:creationId xmlns:a16="http://schemas.microsoft.com/office/drawing/2014/main" id="{4A06B8EE-45AC-F896-2C6A-4058224B2DCE}"/>
              </a:ext>
            </a:extLst>
          </p:cNvPr>
          <p:cNvSpPr txBox="1">
            <a:spLocks/>
          </p:cNvSpPr>
          <p:nvPr/>
        </p:nvSpPr>
        <p:spPr>
          <a:xfrm>
            <a:off x="9692270" y="350809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</a:p>
        </p:txBody>
      </p:sp>
      <p:sp>
        <p:nvSpPr>
          <p:cNvPr id="1147" name="タイトル 1">
            <a:extLst>
              <a:ext uri="{FF2B5EF4-FFF2-40B4-BE49-F238E27FC236}">
                <a16:creationId xmlns:a16="http://schemas.microsoft.com/office/drawing/2014/main" id="{66CF9916-C92E-56DD-4693-B5F75AFE91D2}"/>
              </a:ext>
            </a:extLst>
          </p:cNvPr>
          <p:cNvSpPr txBox="1">
            <a:spLocks/>
          </p:cNvSpPr>
          <p:nvPr/>
        </p:nvSpPr>
        <p:spPr>
          <a:xfrm>
            <a:off x="10038897" y="36902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8" name="タイトル 1">
            <a:extLst>
              <a:ext uri="{FF2B5EF4-FFF2-40B4-BE49-F238E27FC236}">
                <a16:creationId xmlns:a16="http://schemas.microsoft.com/office/drawing/2014/main" id="{A5F4F625-5E47-8178-8B61-F06325756340}"/>
              </a:ext>
            </a:extLst>
          </p:cNvPr>
          <p:cNvSpPr txBox="1">
            <a:spLocks/>
          </p:cNvSpPr>
          <p:nvPr/>
        </p:nvSpPr>
        <p:spPr>
          <a:xfrm>
            <a:off x="10309239" y="828760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2" name="タイトル 1">
            <a:extLst>
              <a:ext uri="{FF2B5EF4-FFF2-40B4-BE49-F238E27FC236}">
                <a16:creationId xmlns:a16="http://schemas.microsoft.com/office/drawing/2014/main" id="{80472D13-8610-B509-C51C-22A15415D472}"/>
              </a:ext>
            </a:extLst>
          </p:cNvPr>
          <p:cNvSpPr txBox="1">
            <a:spLocks/>
          </p:cNvSpPr>
          <p:nvPr/>
        </p:nvSpPr>
        <p:spPr>
          <a:xfrm>
            <a:off x="10567007" y="250189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</a:p>
        </p:txBody>
      </p:sp>
      <p:sp>
        <p:nvSpPr>
          <p:cNvPr id="1153" name="タイトル 1">
            <a:extLst>
              <a:ext uri="{FF2B5EF4-FFF2-40B4-BE49-F238E27FC236}">
                <a16:creationId xmlns:a16="http://schemas.microsoft.com/office/drawing/2014/main" id="{EB9D73AF-4A0C-0D3D-F898-DDE2978E4633}"/>
              </a:ext>
            </a:extLst>
          </p:cNvPr>
          <p:cNvSpPr txBox="1">
            <a:spLocks/>
          </p:cNvSpPr>
          <p:nvPr/>
        </p:nvSpPr>
        <p:spPr>
          <a:xfrm>
            <a:off x="10829473" y="1365487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93DFCE-1411-19E8-DFAE-8A8630C9B4AB}"/>
              </a:ext>
            </a:extLst>
          </p:cNvPr>
          <p:cNvSpPr txBox="1"/>
          <p:nvPr/>
        </p:nvSpPr>
        <p:spPr>
          <a:xfrm>
            <a:off x="2585100" y="603620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</a:t>
            </a:r>
            <a:endParaRPr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258E145-A3F8-FB8B-9DF2-108CE38CFB52}"/>
              </a:ext>
            </a:extLst>
          </p:cNvPr>
          <p:cNvSpPr txBox="1"/>
          <p:nvPr/>
        </p:nvSpPr>
        <p:spPr>
          <a:xfrm>
            <a:off x="582700" y="6084854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</a:t>
            </a:r>
            <a:endParaRPr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CCD4CE-A831-87B7-256F-A4844D8D0AD5}"/>
              </a:ext>
            </a:extLst>
          </p:cNvPr>
          <p:cNvSpPr txBox="1"/>
          <p:nvPr/>
        </p:nvSpPr>
        <p:spPr>
          <a:xfrm>
            <a:off x="5075307" y="6104651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79B07F-D6C7-3479-9F2A-468137108456}"/>
              </a:ext>
            </a:extLst>
          </p:cNvPr>
          <p:cNvSpPr txBox="1"/>
          <p:nvPr/>
        </p:nvSpPr>
        <p:spPr>
          <a:xfrm>
            <a:off x="7356560" y="611311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FE1D64-98B4-E864-C2E7-72FE2AA12442}"/>
              </a:ext>
            </a:extLst>
          </p:cNvPr>
          <p:cNvSpPr txBox="1"/>
          <p:nvPr/>
        </p:nvSpPr>
        <p:spPr>
          <a:xfrm>
            <a:off x="8830803" y="6084853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DD1298-EF15-EF06-8F6D-FEF3FF6CAB5C}"/>
              </a:ext>
            </a:extLst>
          </p:cNvPr>
          <p:cNvSpPr txBox="1"/>
          <p:nvPr/>
        </p:nvSpPr>
        <p:spPr>
          <a:xfrm>
            <a:off x="10515607" y="606231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⑥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765CE075-CFFF-8995-9FC2-17C00AE89F95}"/>
              </a:ext>
            </a:extLst>
          </p:cNvPr>
          <p:cNvSpPr txBox="1">
            <a:spLocks/>
          </p:cNvSpPr>
          <p:nvPr/>
        </p:nvSpPr>
        <p:spPr>
          <a:xfrm>
            <a:off x="180961" y="169809"/>
            <a:ext cx="1617686" cy="7396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ばん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136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6"/>
    </mc:Choice>
    <mc:Fallback xmlns="">
      <p:transition spd="slow" advTm="203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427F1784-7D27-83FD-FE41-86443B2BE069}"/>
              </a:ext>
            </a:extLst>
          </p:cNvPr>
          <p:cNvSpPr/>
          <p:nvPr/>
        </p:nvSpPr>
        <p:spPr>
          <a:xfrm>
            <a:off x="220133" y="3318933"/>
            <a:ext cx="1337734" cy="1727200"/>
          </a:xfrm>
          <a:custGeom>
            <a:avLst/>
            <a:gdLst>
              <a:gd name="connsiteX0" fmla="*/ 0 w 1337734"/>
              <a:gd name="connsiteY0" fmla="*/ 491067 h 1727200"/>
              <a:gd name="connsiteX1" fmla="*/ 330200 w 1337734"/>
              <a:gd name="connsiteY1" fmla="*/ 1727200 h 1727200"/>
              <a:gd name="connsiteX2" fmla="*/ 677334 w 1337734"/>
              <a:gd name="connsiteY2" fmla="*/ 1032934 h 1727200"/>
              <a:gd name="connsiteX3" fmla="*/ 1032934 w 1337734"/>
              <a:gd name="connsiteY3" fmla="*/ 550334 h 1727200"/>
              <a:gd name="connsiteX4" fmla="*/ 1337734 w 1337734"/>
              <a:gd name="connsiteY4" fmla="*/ 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734" h="1727200">
                <a:moveTo>
                  <a:pt x="0" y="491067"/>
                </a:moveTo>
                <a:lnTo>
                  <a:pt x="330200" y="1727200"/>
                </a:lnTo>
                <a:lnTo>
                  <a:pt x="677334" y="1032934"/>
                </a:lnTo>
                <a:lnTo>
                  <a:pt x="1032934" y="550334"/>
                </a:lnTo>
                <a:lnTo>
                  <a:pt x="1337734" y="0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A8F1005D-A629-B292-3CB1-28350A25BDCD}"/>
              </a:ext>
            </a:extLst>
          </p:cNvPr>
          <p:cNvSpPr/>
          <p:nvPr/>
        </p:nvSpPr>
        <p:spPr>
          <a:xfrm>
            <a:off x="2159000" y="2235200"/>
            <a:ext cx="1312333" cy="2768600"/>
          </a:xfrm>
          <a:custGeom>
            <a:avLst/>
            <a:gdLst>
              <a:gd name="connsiteX0" fmla="*/ 0 w 1312333"/>
              <a:gd name="connsiteY0" fmla="*/ 1625600 h 2768600"/>
              <a:gd name="connsiteX1" fmla="*/ 313267 w 1312333"/>
              <a:gd name="connsiteY1" fmla="*/ 2768600 h 2768600"/>
              <a:gd name="connsiteX2" fmla="*/ 618067 w 1312333"/>
              <a:gd name="connsiteY2" fmla="*/ 2125133 h 2768600"/>
              <a:gd name="connsiteX3" fmla="*/ 1075267 w 1312333"/>
              <a:gd name="connsiteY3" fmla="*/ 1600200 h 2768600"/>
              <a:gd name="connsiteX4" fmla="*/ 1312333 w 1312333"/>
              <a:gd name="connsiteY4" fmla="*/ 0 h 276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333" h="2768600">
                <a:moveTo>
                  <a:pt x="0" y="1625600"/>
                </a:moveTo>
                <a:lnTo>
                  <a:pt x="313267" y="2768600"/>
                </a:lnTo>
                <a:lnTo>
                  <a:pt x="618067" y="2125133"/>
                </a:lnTo>
                <a:lnTo>
                  <a:pt x="1075267" y="1600200"/>
                </a:lnTo>
                <a:lnTo>
                  <a:pt x="1312333" y="0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6D659925-F784-D36A-9845-1E45E61519E1}"/>
              </a:ext>
            </a:extLst>
          </p:cNvPr>
          <p:cNvSpPr/>
          <p:nvPr/>
        </p:nvSpPr>
        <p:spPr>
          <a:xfrm>
            <a:off x="6680200" y="3318933"/>
            <a:ext cx="1261533" cy="1651000"/>
          </a:xfrm>
          <a:custGeom>
            <a:avLst/>
            <a:gdLst>
              <a:gd name="connsiteX0" fmla="*/ 0 w 1261533"/>
              <a:gd name="connsiteY0" fmla="*/ 567267 h 1651000"/>
              <a:gd name="connsiteX1" fmla="*/ 313267 w 1261533"/>
              <a:gd name="connsiteY1" fmla="*/ 0 h 1651000"/>
              <a:gd name="connsiteX2" fmla="*/ 601133 w 1261533"/>
              <a:gd name="connsiteY2" fmla="*/ 567267 h 1651000"/>
              <a:gd name="connsiteX3" fmla="*/ 973667 w 1261533"/>
              <a:gd name="connsiteY3" fmla="*/ 1651000 h 1651000"/>
              <a:gd name="connsiteX4" fmla="*/ 1261533 w 1261533"/>
              <a:gd name="connsiteY4" fmla="*/ 508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533" h="1651000">
                <a:moveTo>
                  <a:pt x="0" y="567267"/>
                </a:moveTo>
                <a:lnTo>
                  <a:pt x="313267" y="0"/>
                </a:lnTo>
                <a:lnTo>
                  <a:pt x="601133" y="567267"/>
                </a:lnTo>
                <a:lnTo>
                  <a:pt x="973667" y="1651000"/>
                </a:lnTo>
                <a:lnTo>
                  <a:pt x="1261533" y="508000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0726ABFB-D1E1-D43A-59E2-AD535C548B50}"/>
              </a:ext>
            </a:extLst>
          </p:cNvPr>
          <p:cNvSpPr/>
          <p:nvPr/>
        </p:nvSpPr>
        <p:spPr>
          <a:xfrm>
            <a:off x="8407400" y="1752600"/>
            <a:ext cx="1109133" cy="1642533"/>
          </a:xfrm>
          <a:custGeom>
            <a:avLst/>
            <a:gdLst>
              <a:gd name="connsiteX0" fmla="*/ 0 w 1109133"/>
              <a:gd name="connsiteY0" fmla="*/ 533400 h 1642533"/>
              <a:gd name="connsiteX1" fmla="*/ 287867 w 1109133"/>
              <a:gd name="connsiteY1" fmla="*/ 0 h 1642533"/>
              <a:gd name="connsiteX2" fmla="*/ 499533 w 1109133"/>
              <a:gd name="connsiteY2" fmla="*/ 516467 h 1642533"/>
              <a:gd name="connsiteX3" fmla="*/ 795867 w 1109133"/>
              <a:gd name="connsiteY3" fmla="*/ 1642533 h 1642533"/>
              <a:gd name="connsiteX4" fmla="*/ 1109133 w 1109133"/>
              <a:gd name="connsiteY4" fmla="*/ 541867 h 164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133" h="1642533">
                <a:moveTo>
                  <a:pt x="0" y="533400"/>
                </a:moveTo>
                <a:lnTo>
                  <a:pt x="287867" y="0"/>
                </a:lnTo>
                <a:lnTo>
                  <a:pt x="499533" y="516467"/>
                </a:lnTo>
                <a:lnTo>
                  <a:pt x="795867" y="1642533"/>
                </a:lnTo>
                <a:lnTo>
                  <a:pt x="1109133" y="541867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D2CAD328-0030-5B45-7B70-84B422DFAC35}"/>
              </a:ext>
            </a:extLst>
          </p:cNvPr>
          <p:cNvSpPr/>
          <p:nvPr/>
        </p:nvSpPr>
        <p:spPr>
          <a:xfrm>
            <a:off x="9939867" y="668867"/>
            <a:ext cx="1998133" cy="3200400"/>
          </a:xfrm>
          <a:custGeom>
            <a:avLst/>
            <a:gdLst>
              <a:gd name="connsiteX0" fmla="*/ 0 w 1998133"/>
              <a:gd name="connsiteY0" fmla="*/ 3200400 h 3200400"/>
              <a:gd name="connsiteX1" fmla="*/ 347133 w 1998133"/>
              <a:gd name="connsiteY1" fmla="*/ 0 h 3200400"/>
              <a:gd name="connsiteX2" fmla="*/ 609600 w 1998133"/>
              <a:gd name="connsiteY2" fmla="*/ 516466 h 3200400"/>
              <a:gd name="connsiteX3" fmla="*/ 922866 w 1998133"/>
              <a:gd name="connsiteY3" fmla="*/ 2286000 h 3200400"/>
              <a:gd name="connsiteX4" fmla="*/ 1159933 w 1998133"/>
              <a:gd name="connsiteY4" fmla="*/ 1007533 h 3200400"/>
              <a:gd name="connsiteX5" fmla="*/ 1998133 w 1998133"/>
              <a:gd name="connsiteY5" fmla="*/ 1032933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8133" h="3200400">
                <a:moveTo>
                  <a:pt x="0" y="3200400"/>
                </a:moveTo>
                <a:lnTo>
                  <a:pt x="347133" y="0"/>
                </a:lnTo>
                <a:lnTo>
                  <a:pt x="609600" y="516466"/>
                </a:lnTo>
                <a:lnTo>
                  <a:pt x="922866" y="2286000"/>
                </a:lnTo>
                <a:lnTo>
                  <a:pt x="1159933" y="1007533"/>
                </a:lnTo>
                <a:lnTo>
                  <a:pt x="1998133" y="1032933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9B9BC3E3-B4A6-2904-4893-CE41C86FA63A}"/>
              </a:ext>
            </a:extLst>
          </p:cNvPr>
          <p:cNvSpPr/>
          <p:nvPr/>
        </p:nvSpPr>
        <p:spPr>
          <a:xfrm>
            <a:off x="4030133" y="3302000"/>
            <a:ext cx="2294467" cy="2726267"/>
          </a:xfrm>
          <a:custGeom>
            <a:avLst/>
            <a:gdLst>
              <a:gd name="connsiteX0" fmla="*/ 0 w 2294467"/>
              <a:gd name="connsiteY0" fmla="*/ 0 h 2726267"/>
              <a:gd name="connsiteX1" fmla="*/ 355600 w 2294467"/>
              <a:gd name="connsiteY1" fmla="*/ 567267 h 2726267"/>
              <a:gd name="connsiteX2" fmla="*/ 550334 w 2294467"/>
              <a:gd name="connsiteY2" fmla="*/ 1634067 h 2726267"/>
              <a:gd name="connsiteX3" fmla="*/ 1320800 w 2294467"/>
              <a:gd name="connsiteY3" fmla="*/ 2726267 h 2726267"/>
              <a:gd name="connsiteX4" fmla="*/ 1515534 w 2294467"/>
              <a:gd name="connsiteY4" fmla="*/ 2108200 h 2726267"/>
              <a:gd name="connsiteX5" fmla="*/ 2294467 w 2294467"/>
              <a:gd name="connsiteY5" fmla="*/ 2125133 h 272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4467" h="2726267">
                <a:moveTo>
                  <a:pt x="0" y="0"/>
                </a:moveTo>
                <a:lnTo>
                  <a:pt x="355600" y="567267"/>
                </a:lnTo>
                <a:lnTo>
                  <a:pt x="550334" y="1634067"/>
                </a:lnTo>
                <a:lnTo>
                  <a:pt x="1320800" y="2726267"/>
                </a:lnTo>
                <a:lnTo>
                  <a:pt x="1515534" y="2108200"/>
                </a:lnTo>
                <a:lnTo>
                  <a:pt x="2294467" y="2125133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D8CB7AA-5733-C390-29F7-38A60281A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23582"/>
            <a:ext cx="524933" cy="599684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</a:p>
        </p:txBody>
      </p:sp>
      <p:sp>
        <p:nvSpPr>
          <p:cNvPr id="1107" name="タイトル 1">
            <a:extLst>
              <a:ext uri="{FF2B5EF4-FFF2-40B4-BE49-F238E27FC236}">
                <a16:creationId xmlns:a16="http://schemas.microsoft.com/office/drawing/2014/main" id="{FD7A1D26-C54F-D3C4-84A0-3A1B1664EB64}"/>
              </a:ext>
            </a:extLst>
          </p:cNvPr>
          <p:cNvSpPr txBox="1">
            <a:spLocks/>
          </p:cNvSpPr>
          <p:nvPr/>
        </p:nvSpPr>
        <p:spPr>
          <a:xfrm>
            <a:off x="292106" y="459812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0" name="タイトル 1">
            <a:extLst>
              <a:ext uri="{FF2B5EF4-FFF2-40B4-BE49-F238E27FC236}">
                <a16:creationId xmlns:a16="http://schemas.microsoft.com/office/drawing/2014/main" id="{ECB44954-B557-FB74-41EA-85127632C7F0}"/>
              </a:ext>
            </a:extLst>
          </p:cNvPr>
          <p:cNvSpPr txBox="1">
            <a:spLocks/>
          </p:cNvSpPr>
          <p:nvPr/>
        </p:nvSpPr>
        <p:spPr>
          <a:xfrm>
            <a:off x="615960" y="406085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2" name="タイトル 1">
            <a:extLst>
              <a:ext uri="{FF2B5EF4-FFF2-40B4-BE49-F238E27FC236}">
                <a16:creationId xmlns:a16="http://schemas.microsoft.com/office/drawing/2014/main" id="{B9F6A180-CD2A-38E0-237A-BF5EEEB4FA5A}"/>
              </a:ext>
            </a:extLst>
          </p:cNvPr>
          <p:cNvSpPr txBox="1">
            <a:spLocks/>
          </p:cNvSpPr>
          <p:nvPr/>
        </p:nvSpPr>
        <p:spPr>
          <a:xfrm>
            <a:off x="98531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3" name="タイトル 1">
            <a:extLst>
              <a:ext uri="{FF2B5EF4-FFF2-40B4-BE49-F238E27FC236}">
                <a16:creationId xmlns:a16="http://schemas.microsoft.com/office/drawing/2014/main" id="{7ECABB52-F168-254A-3922-C8B48F9F918C}"/>
              </a:ext>
            </a:extLst>
          </p:cNvPr>
          <p:cNvSpPr txBox="1">
            <a:spLocks/>
          </p:cNvSpPr>
          <p:nvPr/>
        </p:nvSpPr>
        <p:spPr>
          <a:xfrm>
            <a:off x="1273714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5" name="タイトル 1">
            <a:extLst>
              <a:ext uri="{FF2B5EF4-FFF2-40B4-BE49-F238E27FC236}">
                <a16:creationId xmlns:a16="http://schemas.microsoft.com/office/drawing/2014/main" id="{895E7009-4F9E-63B0-6A87-1517F8AFF38B}"/>
              </a:ext>
            </a:extLst>
          </p:cNvPr>
          <p:cNvSpPr txBox="1">
            <a:spLocks/>
          </p:cNvSpPr>
          <p:nvPr/>
        </p:nvSpPr>
        <p:spPr>
          <a:xfrm>
            <a:off x="192354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</a:p>
        </p:txBody>
      </p:sp>
      <p:sp>
        <p:nvSpPr>
          <p:cNvPr id="1126" name="タイトル 1">
            <a:extLst>
              <a:ext uri="{FF2B5EF4-FFF2-40B4-BE49-F238E27FC236}">
                <a16:creationId xmlns:a16="http://schemas.microsoft.com/office/drawing/2014/main" id="{AD886558-2462-CE79-B5D8-DD378F06A4D5}"/>
              </a:ext>
            </a:extLst>
          </p:cNvPr>
          <p:cNvSpPr txBox="1">
            <a:spLocks/>
          </p:cNvSpPr>
          <p:nvPr/>
        </p:nvSpPr>
        <p:spPr>
          <a:xfrm>
            <a:off x="2215652" y="459812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7" name="タイトル 1">
            <a:extLst>
              <a:ext uri="{FF2B5EF4-FFF2-40B4-BE49-F238E27FC236}">
                <a16:creationId xmlns:a16="http://schemas.microsoft.com/office/drawing/2014/main" id="{8207AFF0-3C4D-3499-862D-7D6B1CCCEC83}"/>
              </a:ext>
            </a:extLst>
          </p:cNvPr>
          <p:cNvSpPr txBox="1">
            <a:spLocks/>
          </p:cNvSpPr>
          <p:nvPr/>
        </p:nvSpPr>
        <p:spPr>
          <a:xfrm>
            <a:off x="2539506" y="406085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8" name="タイトル 1">
            <a:extLst>
              <a:ext uri="{FF2B5EF4-FFF2-40B4-BE49-F238E27FC236}">
                <a16:creationId xmlns:a16="http://schemas.microsoft.com/office/drawing/2014/main" id="{D386FC82-4287-30DA-51B3-F10100898AD0}"/>
              </a:ext>
            </a:extLst>
          </p:cNvPr>
          <p:cNvSpPr txBox="1">
            <a:spLocks/>
          </p:cNvSpPr>
          <p:nvPr/>
        </p:nvSpPr>
        <p:spPr>
          <a:xfrm>
            <a:off x="2908862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9" name="タイトル 1">
            <a:extLst>
              <a:ext uri="{FF2B5EF4-FFF2-40B4-BE49-F238E27FC236}">
                <a16:creationId xmlns:a16="http://schemas.microsoft.com/office/drawing/2014/main" id="{7D7E23B6-914B-9BDA-876A-F0CDDA796E81}"/>
              </a:ext>
            </a:extLst>
          </p:cNvPr>
          <p:cNvSpPr txBox="1">
            <a:spLocks/>
          </p:cNvSpPr>
          <p:nvPr/>
        </p:nvSpPr>
        <p:spPr>
          <a:xfrm>
            <a:off x="3171328" y="193112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0" name="タイトル 1">
            <a:extLst>
              <a:ext uri="{FF2B5EF4-FFF2-40B4-BE49-F238E27FC236}">
                <a16:creationId xmlns:a16="http://schemas.microsoft.com/office/drawing/2014/main" id="{722C4BDF-5A64-A49B-AD40-229D65972B33}"/>
              </a:ext>
            </a:extLst>
          </p:cNvPr>
          <p:cNvSpPr txBox="1">
            <a:spLocks/>
          </p:cNvSpPr>
          <p:nvPr/>
        </p:nvSpPr>
        <p:spPr>
          <a:xfrm>
            <a:off x="3803151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1" name="タイトル 1">
            <a:extLst>
              <a:ext uri="{FF2B5EF4-FFF2-40B4-BE49-F238E27FC236}">
                <a16:creationId xmlns:a16="http://schemas.microsoft.com/office/drawing/2014/main" id="{30C8CF1D-D30F-E144-A48D-DAA433D13914}"/>
              </a:ext>
            </a:extLst>
          </p:cNvPr>
          <p:cNvSpPr txBox="1">
            <a:spLocks/>
          </p:cNvSpPr>
          <p:nvPr/>
        </p:nvSpPr>
        <p:spPr>
          <a:xfrm>
            <a:off x="3803150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2" name="タイトル 1">
            <a:extLst>
              <a:ext uri="{FF2B5EF4-FFF2-40B4-BE49-F238E27FC236}">
                <a16:creationId xmlns:a16="http://schemas.microsoft.com/office/drawing/2014/main" id="{ABFBA840-47A0-B329-319A-2090A117F1A1}"/>
              </a:ext>
            </a:extLst>
          </p:cNvPr>
          <p:cNvSpPr txBox="1">
            <a:spLocks/>
          </p:cNvSpPr>
          <p:nvPr/>
        </p:nvSpPr>
        <p:spPr>
          <a:xfrm>
            <a:off x="409369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3" name="タイトル 1">
            <a:extLst>
              <a:ext uri="{FF2B5EF4-FFF2-40B4-BE49-F238E27FC236}">
                <a16:creationId xmlns:a16="http://schemas.microsoft.com/office/drawing/2014/main" id="{D43D52D8-BE1F-2555-F184-129549437C25}"/>
              </a:ext>
            </a:extLst>
          </p:cNvPr>
          <p:cNvSpPr txBox="1">
            <a:spLocks/>
          </p:cNvSpPr>
          <p:nvPr/>
        </p:nvSpPr>
        <p:spPr>
          <a:xfrm>
            <a:off x="4356162" y="458191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4" name="タイトル 1">
            <a:extLst>
              <a:ext uri="{FF2B5EF4-FFF2-40B4-BE49-F238E27FC236}">
                <a16:creationId xmlns:a16="http://schemas.microsoft.com/office/drawing/2014/main" id="{42E8C68B-C82F-6AEB-7D7D-74D761BEBF1F}"/>
              </a:ext>
            </a:extLst>
          </p:cNvPr>
          <p:cNvSpPr txBox="1">
            <a:spLocks/>
          </p:cNvSpPr>
          <p:nvPr/>
        </p:nvSpPr>
        <p:spPr>
          <a:xfrm>
            <a:off x="5057075" y="570653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5" name="タイトル 1">
            <a:extLst>
              <a:ext uri="{FF2B5EF4-FFF2-40B4-BE49-F238E27FC236}">
                <a16:creationId xmlns:a16="http://schemas.microsoft.com/office/drawing/2014/main" id="{079AB402-D56C-30AF-83D1-13222E054875}"/>
              </a:ext>
            </a:extLst>
          </p:cNvPr>
          <p:cNvSpPr txBox="1">
            <a:spLocks/>
          </p:cNvSpPr>
          <p:nvPr/>
        </p:nvSpPr>
        <p:spPr>
          <a:xfrm>
            <a:off x="5236104" y="510684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6" name="タイトル 1">
            <a:extLst>
              <a:ext uri="{FF2B5EF4-FFF2-40B4-BE49-F238E27FC236}">
                <a16:creationId xmlns:a16="http://schemas.microsoft.com/office/drawing/2014/main" id="{7475AD65-5AF9-27E2-D3D6-961D6D18A5EE}"/>
              </a:ext>
            </a:extLst>
          </p:cNvPr>
          <p:cNvSpPr txBox="1">
            <a:spLocks/>
          </p:cNvSpPr>
          <p:nvPr/>
        </p:nvSpPr>
        <p:spPr>
          <a:xfrm>
            <a:off x="6433081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</a:t>
            </a:r>
          </a:p>
        </p:txBody>
      </p:sp>
      <p:sp>
        <p:nvSpPr>
          <p:cNvPr id="1137" name="タイトル 1">
            <a:extLst>
              <a:ext uri="{FF2B5EF4-FFF2-40B4-BE49-F238E27FC236}">
                <a16:creationId xmlns:a16="http://schemas.microsoft.com/office/drawing/2014/main" id="{B1EDA363-28D7-3E3F-2F53-E1D61D15B110}"/>
              </a:ext>
            </a:extLst>
          </p:cNvPr>
          <p:cNvSpPr txBox="1">
            <a:spLocks/>
          </p:cNvSpPr>
          <p:nvPr/>
        </p:nvSpPr>
        <p:spPr>
          <a:xfrm>
            <a:off x="6710688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</a:t>
            </a:r>
          </a:p>
        </p:txBody>
      </p:sp>
      <p:sp>
        <p:nvSpPr>
          <p:cNvPr id="1138" name="タイトル 1">
            <a:extLst>
              <a:ext uri="{FF2B5EF4-FFF2-40B4-BE49-F238E27FC236}">
                <a16:creationId xmlns:a16="http://schemas.microsoft.com/office/drawing/2014/main" id="{9BD555F9-900F-9F93-CEFD-19D4B429F666}"/>
              </a:ext>
            </a:extLst>
          </p:cNvPr>
          <p:cNvSpPr txBox="1">
            <a:spLocks/>
          </p:cNvSpPr>
          <p:nvPr/>
        </p:nvSpPr>
        <p:spPr>
          <a:xfrm>
            <a:off x="7013448" y="351196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</a:p>
        </p:txBody>
      </p:sp>
      <p:sp>
        <p:nvSpPr>
          <p:cNvPr id="1139" name="タイトル 1">
            <a:extLst>
              <a:ext uri="{FF2B5EF4-FFF2-40B4-BE49-F238E27FC236}">
                <a16:creationId xmlns:a16="http://schemas.microsoft.com/office/drawing/2014/main" id="{11DDC5DF-81C3-FED6-EA42-103EDF0C7E49}"/>
              </a:ext>
            </a:extLst>
          </p:cNvPr>
          <p:cNvSpPr txBox="1">
            <a:spLocks/>
          </p:cNvSpPr>
          <p:nvPr/>
        </p:nvSpPr>
        <p:spPr>
          <a:xfrm>
            <a:off x="7376614" y="458191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</a:p>
        </p:txBody>
      </p:sp>
      <p:sp>
        <p:nvSpPr>
          <p:cNvPr id="1140" name="タイトル 1">
            <a:extLst>
              <a:ext uri="{FF2B5EF4-FFF2-40B4-BE49-F238E27FC236}">
                <a16:creationId xmlns:a16="http://schemas.microsoft.com/office/drawing/2014/main" id="{66773015-C758-BC63-C50E-32DEF8FC844F}"/>
              </a:ext>
            </a:extLst>
          </p:cNvPr>
          <p:cNvSpPr txBox="1">
            <a:spLocks/>
          </p:cNvSpPr>
          <p:nvPr/>
        </p:nvSpPr>
        <p:spPr>
          <a:xfrm>
            <a:off x="7639080" y="351196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1" name="タイトル 1">
            <a:extLst>
              <a:ext uri="{FF2B5EF4-FFF2-40B4-BE49-F238E27FC236}">
                <a16:creationId xmlns:a16="http://schemas.microsoft.com/office/drawing/2014/main" id="{4AE45C96-85CB-582F-ACD9-9BDD006F661D}"/>
              </a:ext>
            </a:extLst>
          </p:cNvPr>
          <p:cNvSpPr txBox="1">
            <a:spLocks/>
          </p:cNvSpPr>
          <p:nvPr/>
        </p:nvSpPr>
        <p:spPr>
          <a:xfrm>
            <a:off x="8164013" y="19364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2" name="タイトル 1">
            <a:extLst>
              <a:ext uri="{FF2B5EF4-FFF2-40B4-BE49-F238E27FC236}">
                <a16:creationId xmlns:a16="http://schemas.microsoft.com/office/drawing/2014/main" id="{5AEB7EEC-3671-D0BF-BF64-E819D56C5E61}"/>
              </a:ext>
            </a:extLst>
          </p:cNvPr>
          <p:cNvSpPr txBox="1">
            <a:spLocks/>
          </p:cNvSpPr>
          <p:nvPr/>
        </p:nvSpPr>
        <p:spPr>
          <a:xfrm>
            <a:off x="8426479" y="14284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3" name="タイトル 1">
            <a:extLst>
              <a:ext uri="{FF2B5EF4-FFF2-40B4-BE49-F238E27FC236}">
                <a16:creationId xmlns:a16="http://schemas.microsoft.com/office/drawing/2014/main" id="{93B92A05-79F2-125D-BE4A-FDBA04C689DB}"/>
              </a:ext>
            </a:extLst>
          </p:cNvPr>
          <p:cNvSpPr txBox="1">
            <a:spLocks/>
          </p:cNvSpPr>
          <p:nvPr/>
        </p:nvSpPr>
        <p:spPr>
          <a:xfrm>
            <a:off x="8688945" y="193112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</a:p>
        </p:txBody>
      </p:sp>
      <p:sp>
        <p:nvSpPr>
          <p:cNvPr id="1144" name="タイトル 1">
            <a:extLst>
              <a:ext uri="{FF2B5EF4-FFF2-40B4-BE49-F238E27FC236}">
                <a16:creationId xmlns:a16="http://schemas.microsoft.com/office/drawing/2014/main" id="{B621CBD6-C29D-DAAE-C2E3-751B93666F01}"/>
              </a:ext>
            </a:extLst>
          </p:cNvPr>
          <p:cNvSpPr txBox="1">
            <a:spLocks/>
          </p:cNvSpPr>
          <p:nvPr/>
        </p:nvSpPr>
        <p:spPr>
          <a:xfrm>
            <a:off x="8951411" y="30034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</a:p>
        </p:txBody>
      </p:sp>
      <p:sp>
        <p:nvSpPr>
          <p:cNvPr id="1145" name="タイトル 1">
            <a:extLst>
              <a:ext uri="{FF2B5EF4-FFF2-40B4-BE49-F238E27FC236}">
                <a16:creationId xmlns:a16="http://schemas.microsoft.com/office/drawing/2014/main" id="{931A3876-3460-977D-B8C0-6608EDCFEDF9}"/>
              </a:ext>
            </a:extLst>
          </p:cNvPr>
          <p:cNvSpPr txBox="1">
            <a:spLocks/>
          </p:cNvSpPr>
          <p:nvPr/>
        </p:nvSpPr>
        <p:spPr>
          <a:xfrm>
            <a:off x="9213877" y="19335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6" name="タイトル 1">
            <a:extLst>
              <a:ext uri="{FF2B5EF4-FFF2-40B4-BE49-F238E27FC236}">
                <a16:creationId xmlns:a16="http://schemas.microsoft.com/office/drawing/2014/main" id="{4A06B8EE-45AC-F896-2C6A-4058224B2DCE}"/>
              </a:ext>
            </a:extLst>
          </p:cNvPr>
          <p:cNvSpPr txBox="1">
            <a:spLocks/>
          </p:cNvSpPr>
          <p:nvPr/>
        </p:nvSpPr>
        <p:spPr>
          <a:xfrm>
            <a:off x="9692270" y="350809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</a:p>
        </p:txBody>
      </p:sp>
      <p:sp>
        <p:nvSpPr>
          <p:cNvPr id="1147" name="タイトル 1">
            <a:extLst>
              <a:ext uri="{FF2B5EF4-FFF2-40B4-BE49-F238E27FC236}">
                <a16:creationId xmlns:a16="http://schemas.microsoft.com/office/drawing/2014/main" id="{66CF9916-C92E-56DD-4693-B5F75AFE91D2}"/>
              </a:ext>
            </a:extLst>
          </p:cNvPr>
          <p:cNvSpPr txBox="1">
            <a:spLocks/>
          </p:cNvSpPr>
          <p:nvPr/>
        </p:nvSpPr>
        <p:spPr>
          <a:xfrm>
            <a:off x="10038897" y="36902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に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48" name="タイトル 1">
            <a:extLst>
              <a:ext uri="{FF2B5EF4-FFF2-40B4-BE49-F238E27FC236}">
                <a16:creationId xmlns:a16="http://schemas.microsoft.com/office/drawing/2014/main" id="{A5F4F625-5E47-8178-8B61-F06325756340}"/>
              </a:ext>
            </a:extLst>
          </p:cNvPr>
          <p:cNvSpPr txBox="1">
            <a:spLocks/>
          </p:cNvSpPr>
          <p:nvPr/>
        </p:nvSpPr>
        <p:spPr>
          <a:xfrm>
            <a:off x="10309239" y="828760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も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52" name="タイトル 1">
            <a:extLst>
              <a:ext uri="{FF2B5EF4-FFF2-40B4-BE49-F238E27FC236}">
                <a16:creationId xmlns:a16="http://schemas.microsoft.com/office/drawing/2014/main" id="{80472D13-8610-B509-C51C-22A15415D472}"/>
              </a:ext>
            </a:extLst>
          </p:cNvPr>
          <p:cNvSpPr txBox="1">
            <a:spLocks/>
          </p:cNvSpPr>
          <p:nvPr/>
        </p:nvSpPr>
        <p:spPr>
          <a:xfrm>
            <a:off x="10567007" y="250189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さ</a:t>
            </a:r>
          </a:p>
        </p:txBody>
      </p:sp>
      <p:sp>
        <p:nvSpPr>
          <p:cNvPr id="1153" name="タイトル 1">
            <a:extLst>
              <a:ext uri="{FF2B5EF4-FFF2-40B4-BE49-F238E27FC236}">
                <a16:creationId xmlns:a16="http://schemas.microsoft.com/office/drawing/2014/main" id="{EB9D73AF-4A0C-0D3D-F898-DDE2978E4633}"/>
              </a:ext>
            </a:extLst>
          </p:cNvPr>
          <p:cNvSpPr txBox="1">
            <a:spLocks/>
          </p:cNvSpPr>
          <p:nvPr/>
        </p:nvSpPr>
        <p:spPr>
          <a:xfrm>
            <a:off x="10829473" y="1365487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く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93DFCE-1411-19E8-DFAE-8A8630C9B4AB}"/>
              </a:ext>
            </a:extLst>
          </p:cNvPr>
          <p:cNvSpPr txBox="1"/>
          <p:nvPr/>
        </p:nvSpPr>
        <p:spPr>
          <a:xfrm>
            <a:off x="2585100" y="603620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</a:t>
            </a:r>
            <a:endParaRPr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258E145-A3F8-FB8B-9DF2-108CE38CFB52}"/>
              </a:ext>
            </a:extLst>
          </p:cNvPr>
          <p:cNvSpPr txBox="1"/>
          <p:nvPr/>
        </p:nvSpPr>
        <p:spPr>
          <a:xfrm>
            <a:off x="582700" y="6084854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</a:t>
            </a:r>
            <a:endParaRPr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CCD4CE-A831-87B7-256F-A4844D8D0AD5}"/>
              </a:ext>
            </a:extLst>
          </p:cNvPr>
          <p:cNvSpPr txBox="1"/>
          <p:nvPr/>
        </p:nvSpPr>
        <p:spPr>
          <a:xfrm>
            <a:off x="5075307" y="6104651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79B07F-D6C7-3479-9F2A-468137108456}"/>
              </a:ext>
            </a:extLst>
          </p:cNvPr>
          <p:cNvSpPr txBox="1"/>
          <p:nvPr/>
        </p:nvSpPr>
        <p:spPr>
          <a:xfrm>
            <a:off x="7356560" y="611311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FE1D64-98B4-E864-C2E7-72FE2AA12442}"/>
              </a:ext>
            </a:extLst>
          </p:cNvPr>
          <p:cNvSpPr txBox="1"/>
          <p:nvPr/>
        </p:nvSpPr>
        <p:spPr>
          <a:xfrm>
            <a:off x="8830803" y="6084853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DD1298-EF15-EF06-8F6D-FEF3FF6CAB5C}"/>
              </a:ext>
            </a:extLst>
          </p:cNvPr>
          <p:cNvSpPr txBox="1"/>
          <p:nvPr/>
        </p:nvSpPr>
        <p:spPr>
          <a:xfrm>
            <a:off x="10515607" y="606231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⑥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765CE075-CFFF-8995-9FC2-17C00AE89F95}"/>
              </a:ext>
            </a:extLst>
          </p:cNvPr>
          <p:cNvSpPr txBox="1">
            <a:spLocks/>
          </p:cNvSpPr>
          <p:nvPr/>
        </p:nvSpPr>
        <p:spPr>
          <a:xfrm>
            <a:off x="180961" y="169809"/>
            <a:ext cx="1617686" cy="7396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ばん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985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7"/>
    </mc:Choice>
    <mc:Fallback xmlns="">
      <p:transition spd="slow" advTm="324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427F1784-7D27-83FD-FE41-86443B2BE069}"/>
              </a:ext>
            </a:extLst>
          </p:cNvPr>
          <p:cNvSpPr/>
          <p:nvPr/>
        </p:nvSpPr>
        <p:spPr>
          <a:xfrm>
            <a:off x="220133" y="3318933"/>
            <a:ext cx="1337734" cy="1727200"/>
          </a:xfrm>
          <a:custGeom>
            <a:avLst/>
            <a:gdLst>
              <a:gd name="connsiteX0" fmla="*/ 0 w 1337734"/>
              <a:gd name="connsiteY0" fmla="*/ 491067 h 1727200"/>
              <a:gd name="connsiteX1" fmla="*/ 330200 w 1337734"/>
              <a:gd name="connsiteY1" fmla="*/ 1727200 h 1727200"/>
              <a:gd name="connsiteX2" fmla="*/ 677334 w 1337734"/>
              <a:gd name="connsiteY2" fmla="*/ 1032934 h 1727200"/>
              <a:gd name="connsiteX3" fmla="*/ 1032934 w 1337734"/>
              <a:gd name="connsiteY3" fmla="*/ 550334 h 1727200"/>
              <a:gd name="connsiteX4" fmla="*/ 1337734 w 1337734"/>
              <a:gd name="connsiteY4" fmla="*/ 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734" h="1727200">
                <a:moveTo>
                  <a:pt x="0" y="491067"/>
                </a:moveTo>
                <a:lnTo>
                  <a:pt x="330200" y="1727200"/>
                </a:lnTo>
                <a:lnTo>
                  <a:pt x="677334" y="1032934"/>
                </a:lnTo>
                <a:lnTo>
                  <a:pt x="1032934" y="550334"/>
                </a:lnTo>
                <a:lnTo>
                  <a:pt x="1337734" y="0"/>
                </a:ln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A8F1005D-A629-B292-3CB1-28350A25BDCD}"/>
              </a:ext>
            </a:extLst>
          </p:cNvPr>
          <p:cNvSpPr/>
          <p:nvPr/>
        </p:nvSpPr>
        <p:spPr>
          <a:xfrm>
            <a:off x="2159000" y="2235200"/>
            <a:ext cx="1312333" cy="2768600"/>
          </a:xfrm>
          <a:custGeom>
            <a:avLst/>
            <a:gdLst>
              <a:gd name="connsiteX0" fmla="*/ 0 w 1312333"/>
              <a:gd name="connsiteY0" fmla="*/ 1625600 h 2768600"/>
              <a:gd name="connsiteX1" fmla="*/ 313267 w 1312333"/>
              <a:gd name="connsiteY1" fmla="*/ 2768600 h 2768600"/>
              <a:gd name="connsiteX2" fmla="*/ 618067 w 1312333"/>
              <a:gd name="connsiteY2" fmla="*/ 2125133 h 2768600"/>
              <a:gd name="connsiteX3" fmla="*/ 1075267 w 1312333"/>
              <a:gd name="connsiteY3" fmla="*/ 1600200 h 2768600"/>
              <a:gd name="connsiteX4" fmla="*/ 1312333 w 1312333"/>
              <a:gd name="connsiteY4" fmla="*/ 0 h 276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333" h="2768600">
                <a:moveTo>
                  <a:pt x="0" y="1625600"/>
                </a:moveTo>
                <a:lnTo>
                  <a:pt x="313267" y="2768600"/>
                </a:lnTo>
                <a:lnTo>
                  <a:pt x="618067" y="2125133"/>
                </a:lnTo>
                <a:lnTo>
                  <a:pt x="1075267" y="1600200"/>
                </a:lnTo>
                <a:lnTo>
                  <a:pt x="1312333" y="0"/>
                </a:ln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6D659925-F784-D36A-9845-1E45E61519E1}"/>
              </a:ext>
            </a:extLst>
          </p:cNvPr>
          <p:cNvSpPr/>
          <p:nvPr/>
        </p:nvSpPr>
        <p:spPr>
          <a:xfrm>
            <a:off x="6680200" y="3318933"/>
            <a:ext cx="1261533" cy="1651000"/>
          </a:xfrm>
          <a:custGeom>
            <a:avLst/>
            <a:gdLst>
              <a:gd name="connsiteX0" fmla="*/ 0 w 1261533"/>
              <a:gd name="connsiteY0" fmla="*/ 567267 h 1651000"/>
              <a:gd name="connsiteX1" fmla="*/ 313267 w 1261533"/>
              <a:gd name="connsiteY1" fmla="*/ 0 h 1651000"/>
              <a:gd name="connsiteX2" fmla="*/ 601133 w 1261533"/>
              <a:gd name="connsiteY2" fmla="*/ 567267 h 1651000"/>
              <a:gd name="connsiteX3" fmla="*/ 973667 w 1261533"/>
              <a:gd name="connsiteY3" fmla="*/ 1651000 h 1651000"/>
              <a:gd name="connsiteX4" fmla="*/ 1261533 w 1261533"/>
              <a:gd name="connsiteY4" fmla="*/ 508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533" h="1651000">
                <a:moveTo>
                  <a:pt x="0" y="567267"/>
                </a:moveTo>
                <a:lnTo>
                  <a:pt x="313267" y="0"/>
                </a:lnTo>
                <a:lnTo>
                  <a:pt x="601133" y="567267"/>
                </a:lnTo>
                <a:lnTo>
                  <a:pt x="973667" y="1651000"/>
                </a:lnTo>
                <a:lnTo>
                  <a:pt x="1261533" y="508000"/>
                </a:ln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0726ABFB-D1E1-D43A-59E2-AD535C548B50}"/>
              </a:ext>
            </a:extLst>
          </p:cNvPr>
          <p:cNvSpPr/>
          <p:nvPr/>
        </p:nvSpPr>
        <p:spPr>
          <a:xfrm>
            <a:off x="8407400" y="1752600"/>
            <a:ext cx="1109133" cy="1642533"/>
          </a:xfrm>
          <a:custGeom>
            <a:avLst/>
            <a:gdLst>
              <a:gd name="connsiteX0" fmla="*/ 0 w 1109133"/>
              <a:gd name="connsiteY0" fmla="*/ 533400 h 1642533"/>
              <a:gd name="connsiteX1" fmla="*/ 287867 w 1109133"/>
              <a:gd name="connsiteY1" fmla="*/ 0 h 1642533"/>
              <a:gd name="connsiteX2" fmla="*/ 499533 w 1109133"/>
              <a:gd name="connsiteY2" fmla="*/ 516467 h 1642533"/>
              <a:gd name="connsiteX3" fmla="*/ 795867 w 1109133"/>
              <a:gd name="connsiteY3" fmla="*/ 1642533 h 1642533"/>
              <a:gd name="connsiteX4" fmla="*/ 1109133 w 1109133"/>
              <a:gd name="connsiteY4" fmla="*/ 541867 h 164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133" h="1642533">
                <a:moveTo>
                  <a:pt x="0" y="533400"/>
                </a:moveTo>
                <a:lnTo>
                  <a:pt x="287867" y="0"/>
                </a:lnTo>
                <a:lnTo>
                  <a:pt x="499533" y="516467"/>
                </a:lnTo>
                <a:lnTo>
                  <a:pt x="795867" y="1642533"/>
                </a:lnTo>
                <a:lnTo>
                  <a:pt x="1109133" y="541867"/>
                </a:ln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D2CAD328-0030-5B45-7B70-84B422DFAC35}"/>
              </a:ext>
            </a:extLst>
          </p:cNvPr>
          <p:cNvSpPr/>
          <p:nvPr/>
        </p:nvSpPr>
        <p:spPr>
          <a:xfrm>
            <a:off x="9939867" y="668867"/>
            <a:ext cx="1998133" cy="3200400"/>
          </a:xfrm>
          <a:custGeom>
            <a:avLst/>
            <a:gdLst>
              <a:gd name="connsiteX0" fmla="*/ 0 w 1998133"/>
              <a:gd name="connsiteY0" fmla="*/ 3200400 h 3200400"/>
              <a:gd name="connsiteX1" fmla="*/ 347133 w 1998133"/>
              <a:gd name="connsiteY1" fmla="*/ 0 h 3200400"/>
              <a:gd name="connsiteX2" fmla="*/ 609600 w 1998133"/>
              <a:gd name="connsiteY2" fmla="*/ 516466 h 3200400"/>
              <a:gd name="connsiteX3" fmla="*/ 922866 w 1998133"/>
              <a:gd name="connsiteY3" fmla="*/ 2286000 h 3200400"/>
              <a:gd name="connsiteX4" fmla="*/ 1159933 w 1998133"/>
              <a:gd name="connsiteY4" fmla="*/ 1007533 h 3200400"/>
              <a:gd name="connsiteX5" fmla="*/ 1998133 w 1998133"/>
              <a:gd name="connsiteY5" fmla="*/ 1032933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8133" h="3200400">
                <a:moveTo>
                  <a:pt x="0" y="3200400"/>
                </a:moveTo>
                <a:lnTo>
                  <a:pt x="347133" y="0"/>
                </a:lnTo>
                <a:lnTo>
                  <a:pt x="609600" y="516466"/>
                </a:lnTo>
                <a:lnTo>
                  <a:pt x="922866" y="2286000"/>
                </a:lnTo>
                <a:lnTo>
                  <a:pt x="1159933" y="1007533"/>
                </a:lnTo>
                <a:lnTo>
                  <a:pt x="1998133" y="1032933"/>
                </a:ln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9B9BC3E3-B4A6-2904-4893-CE41C86FA63A}"/>
              </a:ext>
            </a:extLst>
          </p:cNvPr>
          <p:cNvSpPr/>
          <p:nvPr/>
        </p:nvSpPr>
        <p:spPr>
          <a:xfrm>
            <a:off x="4030133" y="3302000"/>
            <a:ext cx="2294467" cy="2726267"/>
          </a:xfrm>
          <a:custGeom>
            <a:avLst/>
            <a:gdLst>
              <a:gd name="connsiteX0" fmla="*/ 0 w 2294467"/>
              <a:gd name="connsiteY0" fmla="*/ 0 h 2726267"/>
              <a:gd name="connsiteX1" fmla="*/ 355600 w 2294467"/>
              <a:gd name="connsiteY1" fmla="*/ 567267 h 2726267"/>
              <a:gd name="connsiteX2" fmla="*/ 550334 w 2294467"/>
              <a:gd name="connsiteY2" fmla="*/ 1634067 h 2726267"/>
              <a:gd name="connsiteX3" fmla="*/ 1320800 w 2294467"/>
              <a:gd name="connsiteY3" fmla="*/ 2726267 h 2726267"/>
              <a:gd name="connsiteX4" fmla="*/ 1515534 w 2294467"/>
              <a:gd name="connsiteY4" fmla="*/ 2108200 h 2726267"/>
              <a:gd name="connsiteX5" fmla="*/ 2294467 w 2294467"/>
              <a:gd name="connsiteY5" fmla="*/ 2125133 h 272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4467" h="2726267">
                <a:moveTo>
                  <a:pt x="0" y="0"/>
                </a:moveTo>
                <a:lnTo>
                  <a:pt x="355600" y="567267"/>
                </a:lnTo>
                <a:lnTo>
                  <a:pt x="550334" y="1634067"/>
                </a:lnTo>
                <a:lnTo>
                  <a:pt x="1320800" y="2726267"/>
                </a:lnTo>
                <a:lnTo>
                  <a:pt x="1515534" y="2108200"/>
                </a:lnTo>
                <a:lnTo>
                  <a:pt x="2294467" y="2125133"/>
                </a:ln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D8CB7AA-5733-C390-29F7-38A60281A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23582"/>
            <a:ext cx="524933" cy="599684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</a:t>
            </a:r>
          </a:p>
        </p:txBody>
      </p:sp>
      <p:sp>
        <p:nvSpPr>
          <p:cNvPr id="1107" name="タイトル 1">
            <a:extLst>
              <a:ext uri="{FF2B5EF4-FFF2-40B4-BE49-F238E27FC236}">
                <a16:creationId xmlns:a16="http://schemas.microsoft.com/office/drawing/2014/main" id="{FD7A1D26-C54F-D3C4-84A0-3A1B1664EB64}"/>
              </a:ext>
            </a:extLst>
          </p:cNvPr>
          <p:cNvSpPr txBox="1">
            <a:spLocks/>
          </p:cNvSpPr>
          <p:nvPr/>
        </p:nvSpPr>
        <p:spPr>
          <a:xfrm>
            <a:off x="292106" y="459812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り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0" name="タイトル 1">
            <a:extLst>
              <a:ext uri="{FF2B5EF4-FFF2-40B4-BE49-F238E27FC236}">
                <a16:creationId xmlns:a16="http://schemas.microsoft.com/office/drawing/2014/main" id="{ECB44954-B557-FB74-41EA-85127632C7F0}"/>
              </a:ext>
            </a:extLst>
          </p:cNvPr>
          <p:cNvSpPr txBox="1">
            <a:spLocks/>
          </p:cNvSpPr>
          <p:nvPr/>
        </p:nvSpPr>
        <p:spPr>
          <a:xfrm>
            <a:off x="615960" y="406085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2" name="タイトル 1">
            <a:extLst>
              <a:ext uri="{FF2B5EF4-FFF2-40B4-BE49-F238E27FC236}">
                <a16:creationId xmlns:a16="http://schemas.microsoft.com/office/drawing/2014/main" id="{B9F6A180-CD2A-38E0-237A-BF5EEEB4FA5A}"/>
              </a:ext>
            </a:extLst>
          </p:cNvPr>
          <p:cNvSpPr txBox="1">
            <a:spLocks/>
          </p:cNvSpPr>
          <p:nvPr/>
        </p:nvSpPr>
        <p:spPr>
          <a:xfrm>
            <a:off x="98531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3" name="タイトル 1">
            <a:extLst>
              <a:ext uri="{FF2B5EF4-FFF2-40B4-BE49-F238E27FC236}">
                <a16:creationId xmlns:a16="http://schemas.microsoft.com/office/drawing/2014/main" id="{7ECABB52-F168-254A-3922-C8B48F9F918C}"/>
              </a:ext>
            </a:extLst>
          </p:cNvPr>
          <p:cNvSpPr txBox="1">
            <a:spLocks/>
          </p:cNvSpPr>
          <p:nvPr/>
        </p:nvSpPr>
        <p:spPr>
          <a:xfrm>
            <a:off x="1273714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5" name="タイトル 1">
            <a:extLst>
              <a:ext uri="{FF2B5EF4-FFF2-40B4-BE49-F238E27FC236}">
                <a16:creationId xmlns:a16="http://schemas.microsoft.com/office/drawing/2014/main" id="{895E7009-4F9E-63B0-6A87-1517F8AFF38B}"/>
              </a:ext>
            </a:extLst>
          </p:cNvPr>
          <p:cNvSpPr txBox="1">
            <a:spLocks/>
          </p:cNvSpPr>
          <p:nvPr/>
        </p:nvSpPr>
        <p:spPr>
          <a:xfrm>
            <a:off x="192354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</a:t>
            </a:r>
          </a:p>
        </p:txBody>
      </p:sp>
      <p:sp>
        <p:nvSpPr>
          <p:cNvPr id="1126" name="タイトル 1">
            <a:extLst>
              <a:ext uri="{FF2B5EF4-FFF2-40B4-BE49-F238E27FC236}">
                <a16:creationId xmlns:a16="http://schemas.microsoft.com/office/drawing/2014/main" id="{AD886558-2462-CE79-B5D8-DD378F06A4D5}"/>
              </a:ext>
            </a:extLst>
          </p:cNvPr>
          <p:cNvSpPr txBox="1">
            <a:spLocks/>
          </p:cNvSpPr>
          <p:nvPr/>
        </p:nvSpPr>
        <p:spPr>
          <a:xfrm>
            <a:off x="2215652" y="459812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り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7" name="タイトル 1">
            <a:extLst>
              <a:ext uri="{FF2B5EF4-FFF2-40B4-BE49-F238E27FC236}">
                <a16:creationId xmlns:a16="http://schemas.microsoft.com/office/drawing/2014/main" id="{8207AFF0-3C4D-3499-862D-7D6B1CCCEC83}"/>
              </a:ext>
            </a:extLst>
          </p:cNvPr>
          <p:cNvSpPr txBox="1">
            <a:spLocks/>
          </p:cNvSpPr>
          <p:nvPr/>
        </p:nvSpPr>
        <p:spPr>
          <a:xfrm>
            <a:off x="2539506" y="406085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8" name="タイトル 1">
            <a:extLst>
              <a:ext uri="{FF2B5EF4-FFF2-40B4-BE49-F238E27FC236}">
                <a16:creationId xmlns:a16="http://schemas.microsoft.com/office/drawing/2014/main" id="{D386FC82-4287-30DA-51B3-F10100898AD0}"/>
              </a:ext>
            </a:extLst>
          </p:cNvPr>
          <p:cNvSpPr txBox="1">
            <a:spLocks/>
          </p:cNvSpPr>
          <p:nvPr/>
        </p:nvSpPr>
        <p:spPr>
          <a:xfrm>
            <a:off x="2908862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9" name="タイトル 1">
            <a:extLst>
              <a:ext uri="{FF2B5EF4-FFF2-40B4-BE49-F238E27FC236}">
                <a16:creationId xmlns:a16="http://schemas.microsoft.com/office/drawing/2014/main" id="{7D7E23B6-914B-9BDA-876A-F0CDDA796E81}"/>
              </a:ext>
            </a:extLst>
          </p:cNvPr>
          <p:cNvSpPr txBox="1">
            <a:spLocks/>
          </p:cNvSpPr>
          <p:nvPr/>
        </p:nvSpPr>
        <p:spPr>
          <a:xfrm>
            <a:off x="3171328" y="193112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0" name="タイトル 1">
            <a:extLst>
              <a:ext uri="{FF2B5EF4-FFF2-40B4-BE49-F238E27FC236}">
                <a16:creationId xmlns:a16="http://schemas.microsoft.com/office/drawing/2014/main" id="{722C4BDF-5A64-A49B-AD40-229D65972B33}"/>
              </a:ext>
            </a:extLst>
          </p:cNvPr>
          <p:cNvSpPr txBox="1">
            <a:spLocks/>
          </p:cNvSpPr>
          <p:nvPr/>
        </p:nvSpPr>
        <p:spPr>
          <a:xfrm>
            <a:off x="3803151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1" name="タイトル 1">
            <a:extLst>
              <a:ext uri="{FF2B5EF4-FFF2-40B4-BE49-F238E27FC236}">
                <a16:creationId xmlns:a16="http://schemas.microsoft.com/office/drawing/2014/main" id="{30C8CF1D-D30F-E144-A48D-DAA433D13914}"/>
              </a:ext>
            </a:extLst>
          </p:cNvPr>
          <p:cNvSpPr txBox="1">
            <a:spLocks/>
          </p:cNvSpPr>
          <p:nvPr/>
        </p:nvSpPr>
        <p:spPr>
          <a:xfrm>
            <a:off x="3803150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2" name="タイトル 1">
            <a:extLst>
              <a:ext uri="{FF2B5EF4-FFF2-40B4-BE49-F238E27FC236}">
                <a16:creationId xmlns:a16="http://schemas.microsoft.com/office/drawing/2014/main" id="{ABFBA840-47A0-B329-319A-2090A117F1A1}"/>
              </a:ext>
            </a:extLst>
          </p:cNvPr>
          <p:cNvSpPr txBox="1">
            <a:spLocks/>
          </p:cNvSpPr>
          <p:nvPr/>
        </p:nvSpPr>
        <p:spPr>
          <a:xfrm>
            <a:off x="409369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3" name="タイトル 1">
            <a:extLst>
              <a:ext uri="{FF2B5EF4-FFF2-40B4-BE49-F238E27FC236}">
                <a16:creationId xmlns:a16="http://schemas.microsoft.com/office/drawing/2014/main" id="{D43D52D8-BE1F-2555-F184-129549437C25}"/>
              </a:ext>
            </a:extLst>
          </p:cNvPr>
          <p:cNvSpPr txBox="1">
            <a:spLocks/>
          </p:cNvSpPr>
          <p:nvPr/>
        </p:nvSpPr>
        <p:spPr>
          <a:xfrm>
            <a:off x="4356162" y="458191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4" name="タイトル 1">
            <a:extLst>
              <a:ext uri="{FF2B5EF4-FFF2-40B4-BE49-F238E27FC236}">
                <a16:creationId xmlns:a16="http://schemas.microsoft.com/office/drawing/2014/main" id="{42E8C68B-C82F-6AEB-7D7D-74D761BEBF1F}"/>
              </a:ext>
            </a:extLst>
          </p:cNvPr>
          <p:cNvSpPr txBox="1">
            <a:spLocks/>
          </p:cNvSpPr>
          <p:nvPr/>
        </p:nvSpPr>
        <p:spPr>
          <a:xfrm>
            <a:off x="5057075" y="570653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5" name="タイトル 1">
            <a:extLst>
              <a:ext uri="{FF2B5EF4-FFF2-40B4-BE49-F238E27FC236}">
                <a16:creationId xmlns:a16="http://schemas.microsoft.com/office/drawing/2014/main" id="{079AB402-D56C-30AF-83D1-13222E054875}"/>
              </a:ext>
            </a:extLst>
          </p:cNvPr>
          <p:cNvSpPr txBox="1">
            <a:spLocks/>
          </p:cNvSpPr>
          <p:nvPr/>
        </p:nvSpPr>
        <p:spPr>
          <a:xfrm>
            <a:off x="5236104" y="510684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6" name="タイトル 1">
            <a:extLst>
              <a:ext uri="{FF2B5EF4-FFF2-40B4-BE49-F238E27FC236}">
                <a16:creationId xmlns:a16="http://schemas.microsoft.com/office/drawing/2014/main" id="{7475AD65-5AF9-27E2-D3D6-961D6D18A5EE}"/>
              </a:ext>
            </a:extLst>
          </p:cNvPr>
          <p:cNvSpPr txBox="1">
            <a:spLocks/>
          </p:cNvSpPr>
          <p:nvPr/>
        </p:nvSpPr>
        <p:spPr>
          <a:xfrm>
            <a:off x="6433081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</a:t>
            </a:r>
          </a:p>
        </p:txBody>
      </p:sp>
      <p:sp>
        <p:nvSpPr>
          <p:cNvPr id="1137" name="タイトル 1">
            <a:extLst>
              <a:ext uri="{FF2B5EF4-FFF2-40B4-BE49-F238E27FC236}">
                <a16:creationId xmlns:a16="http://schemas.microsoft.com/office/drawing/2014/main" id="{B1EDA363-28D7-3E3F-2F53-E1D61D15B110}"/>
              </a:ext>
            </a:extLst>
          </p:cNvPr>
          <p:cNvSpPr txBox="1">
            <a:spLocks/>
          </p:cNvSpPr>
          <p:nvPr/>
        </p:nvSpPr>
        <p:spPr>
          <a:xfrm>
            <a:off x="6710688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</a:t>
            </a:r>
          </a:p>
        </p:txBody>
      </p:sp>
      <p:sp>
        <p:nvSpPr>
          <p:cNvPr id="1138" name="タイトル 1">
            <a:extLst>
              <a:ext uri="{FF2B5EF4-FFF2-40B4-BE49-F238E27FC236}">
                <a16:creationId xmlns:a16="http://schemas.microsoft.com/office/drawing/2014/main" id="{9BD555F9-900F-9F93-CEFD-19D4B429F666}"/>
              </a:ext>
            </a:extLst>
          </p:cNvPr>
          <p:cNvSpPr txBox="1">
            <a:spLocks/>
          </p:cNvSpPr>
          <p:nvPr/>
        </p:nvSpPr>
        <p:spPr>
          <a:xfrm>
            <a:off x="7013448" y="351196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</a:t>
            </a:r>
          </a:p>
        </p:txBody>
      </p:sp>
      <p:sp>
        <p:nvSpPr>
          <p:cNvPr id="1139" name="タイトル 1">
            <a:extLst>
              <a:ext uri="{FF2B5EF4-FFF2-40B4-BE49-F238E27FC236}">
                <a16:creationId xmlns:a16="http://schemas.microsoft.com/office/drawing/2014/main" id="{11DDC5DF-81C3-FED6-EA42-103EDF0C7E49}"/>
              </a:ext>
            </a:extLst>
          </p:cNvPr>
          <p:cNvSpPr txBox="1">
            <a:spLocks/>
          </p:cNvSpPr>
          <p:nvPr/>
        </p:nvSpPr>
        <p:spPr>
          <a:xfrm>
            <a:off x="7376614" y="458191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</a:p>
        </p:txBody>
      </p:sp>
      <p:sp>
        <p:nvSpPr>
          <p:cNvPr id="1140" name="タイトル 1">
            <a:extLst>
              <a:ext uri="{FF2B5EF4-FFF2-40B4-BE49-F238E27FC236}">
                <a16:creationId xmlns:a16="http://schemas.microsoft.com/office/drawing/2014/main" id="{66773015-C758-BC63-C50E-32DEF8FC844F}"/>
              </a:ext>
            </a:extLst>
          </p:cNvPr>
          <p:cNvSpPr txBox="1">
            <a:spLocks/>
          </p:cNvSpPr>
          <p:nvPr/>
        </p:nvSpPr>
        <p:spPr>
          <a:xfrm>
            <a:off x="7639080" y="351196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1" name="タイトル 1">
            <a:extLst>
              <a:ext uri="{FF2B5EF4-FFF2-40B4-BE49-F238E27FC236}">
                <a16:creationId xmlns:a16="http://schemas.microsoft.com/office/drawing/2014/main" id="{4AE45C96-85CB-582F-ACD9-9BDD006F661D}"/>
              </a:ext>
            </a:extLst>
          </p:cNvPr>
          <p:cNvSpPr txBox="1">
            <a:spLocks/>
          </p:cNvSpPr>
          <p:nvPr/>
        </p:nvSpPr>
        <p:spPr>
          <a:xfrm>
            <a:off x="8164013" y="19364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2" name="タイトル 1">
            <a:extLst>
              <a:ext uri="{FF2B5EF4-FFF2-40B4-BE49-F238E27FC236}">
                <a16:creationId xmlns:a16="http://schemas.microsoft.com/office/drawing/2014/main" id="{5AEB7EEC-3671-D0BF-BF64-E819D56C5E61}"/>
              </a:ext>
            </a:extLst>
          </p:cNvPr>
          <p:cNvSpPr txBox="1">
            <a:spLocks/>
          </p:cNvSpPr>
          <p:nvPr/>
        </p:nvSpPr>
        <p:spPr>
          <a:xfrm>
            <a:off x="8426479" y="14284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3" name="タイトル 1">
            <a:extLst>
              <a:ext uri="{FF2B5EF4-FFF2-40B4-BE49-F238E27FC236}">
                <a16:creationId xmlns:a16="http://schemas.microsoft.com/office/drawing/2014/main" id="{93B92A05-79F2-125D-BE4A-FDBA04C689DB}"/>
              </a:ext>
            </a:extLst>
          </p:cNvPr>
          <p:cNvSpPr txBox="1">
            <a:spLocks/>
          </p:cNvSpPr>
          <p:nvPr/>
        </p:nvSpPr>
        <p:spPr>
          <a:xfrm>
            <a:off x="8688945" y="193112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</a:t>
            </a:r>
          </a:p>
        </p:txBody>
      </p:sp>
      <p:sp>
        <p:nvSpPr>
          <p:cNvPr id="1144" name="タイトル 1">
            <a:extLst>
              <a:ext uri="{FF2B5EF4-FFF2-40B4-BE49-F238E27FC236}">
                <a16:creationId xmlns:a16="http://schemas.microsoft.com/office/drawing/2014/main" id="{B621CBD6-C29D-DAAE-C2E3-751B93666F01}"/>
              </a:ext>
            </a:extLst>
          </p:cNvPr>
          <p:cNvSpPr txBox="1">
            <a:spLocks/>
          </p:cNvSpPr>
          <p:nvPr/>
        </p:nvSpPr>
        <p:spPr>
          <a:xfrm>
            <a:off x="8951411" y="30034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</a:p>
        </p:txBody>
      </p:sp>
      <p:sp>
        <p:nvSpPr>
          <p:cNvPr id="1145" name="タイトル 1">
            <a:extLst>
              <a:ext uri="{FF2B5EF4-FFF2-40B4-BE49-F238E27FC236}">
                <a16:creationId xmlns:a16="http://schemas.microsoft.com/office/drawing/2014/main" id="{931A3876-3460-977D-B8C0-6608EDCFEDF9}"/>
              </a:ext>
            </a:extLst>
          </p:cNvPr>
          <p:cNvSpPr txBox="1">
            <a:spLocks/>
          </p:cNvSpPr>
          <p:nvPr/>
        </p:nvSpPr>
        <p:spPr>
          <a:xfrm>
            <a:off x="9213877" y="19335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6" name="タイトル 1">
            <a:extLst>
              <a:ext uri="{FF2B5EF4-FFF2-40B4-BE49-F238E27FC236}">
                <a16:creationId xmlns:a16="http://schemas.microsoft.com/office/drawing/2014/main" id="{4A06B8EE-45AC-F896-2C6A-4058224B2DCE}"/>
              </a:ext>
            </a:extLst>
          </p:cNvPr>
          <p:cNvSpPr txBox="1">
            <a:spLocks/>
          </p:cNvSpPr>
          <p:nvPr/>
        </p:nvSpPr>
        <p:spPr>
          <a:xfrm>
            <a:off x="9692270" y="350809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</a:p>
        </p:txBody>
      </p:sp>
      <p:sp>
        <p:nvSpPr>
          <p:cNvPr id="1147" name="タイトル 1">
            <a:extLst>
              <a:ext uri="{FF2B5EF4-FFF2-40B4-BE49-F238E27FC236}">
                <a16:creationId xmlns:a16="http://schemas.microsoft.com/office/drawing/2014/main" id="{66CF9916-C92E-56DD-4693-B5F75AFE91D2}"/>
              </a:ext>
            </a:extLst>
          </p:cNvPr>
          <p:cNvSpPr txBox="1">
            <a:spLocks/>
          </p:cNvSpPr>
          <p:nvPr/>
        </p:nvSpPr>
        <p:spPr>
          <a:xfrm>
            <a:off x="10038897" y="36902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8" name="タイトル 1">
            <a:extLst>
              <a:ext uri="{FF2B5EF4-FFF2-40B4-BE49-F238E27FC236}">
                <a16:creationId xmlns:a16="http://schemas.microsoft.com/office/drawing/2014/main" id="{A5F4F625-5E47-8178-8B61-F06325756340}"/>
              </a:ext>
            </a:extLst>
          </p:cNvPr>
          <p:cNvSpPr txBox="1">
            <a:spLocks/>
          </p:cNvSpPr>
          <p:nvPr/>
        </p:nvSpPr>
        <p:spPr>
          <a:xfrm>
            <a:off x="10309239" y="828760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2" name="タイトル 1">
            <a:extLst>
              <a:ext uri="{FF2B5EF4-FFF2-40B4-BE49-F238E27FC236}">
                <a16:creationId xmlns:a16="http://schemas.microsoft.com/office/drawing/2014/main" id="{80472D13-8610-B509-C51C-22A15415D472}"/>
              </a:ext>
            </a:extLst>
          </p:cNvPr>
          <p:cNvSpPr txBox="1">
            <a:spLocks/>
          </p:cNvSpPr>
          <p:nvPr/>
        </p:nvSpPr>
        <p:spPr>
          <a:xfrm>
            <a:off x="10567007" y="250189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</a:p>
        </p:txBody>
      </p:sp>
      <p:sp>
        <p:nvSpPr>
          <p:cNvPr id="1153" name="タイトル 1">
            <a:extLst>
              <a:ext uri="{FF2B5EF4-FFF2-40B4-BE49-F238E27FC236}">
                <a16:creationId xmlns:a16="http://schemas.microsoft.com/office/drawing/2014/main" id="{EB9D73AF-4A0C-0D3D-F898-DDE2978E4633}"/>
              </a:ext>
            </a:extLst>
          </p:cNvPr>
          <p:cNvSpPr txBox="1">
            <a:spLocks/>
          </p:cNvSpPr>
          <p:nvPr/>
        </p:nvSpPr>
        <p:spPr>
          <a:xfrm>
            <a:off x="10829473" y="1365487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93DFCE-1411-19E8-DFAE-8A8630C9B4AB}"/>
              </a:ext>
            </a:extLst>
          </p:cNvPr>
          <p:cNvSpPr txBox="1"/>
          <p:nvPr/>
        </p:nvSpPr>
        <p:spPr>
          <a:xfrm>
            <a:off x="2585100" y="603620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</a:t>
            </a:r>
            <a:endParaRPr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258E145-A3F8-FB8B-9DF2-108CE38CFB52}"/>
              </a:ext>
            </a:extLst>
          </p:cNvPr>
          <p:cNvSpPr txBox="1"/>
          <p:nvPr/>
        </p:nvSpPr>
        <p:spPr>
          <a:xfrm>
            <a:off x="582700" y="6084854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</a:t>
            </a:r>
            <a:endParaRPr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CCD4CE-A831-87B7-256F-A4844D8D0AD5}"/>
              </a:ext>
            </a:extLst>
          </p:cNvPr>
          <p:cNvSpPr txBox="1"/>
          <p:nvPr/>
        </p:nvSpPr>
        <p:spPr>
          <a:xfrm>
            <a:off x="5075307" y="6104651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79B07F-D6C7-3479-9F2A-468137108456}"/>
              </a:ext>
            </a:extLst>
          </p:cNvPr>
          <p:cNvSpPr txBox="1"/>
          <p:nvPr/>
        </p:nvSpPr>
        <p:spPr>
          <a:xfrm>
            <a:off x="7356560" y="611311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FE1D64-98B4-E864-C2E7-72FE2AA12442}"/>
              </a:ext>
            </a:extLst>
          </p:cNvPr>
          <p:cNvSpPr txBox="1"/>
          <p:nvPr/>
        </p:nvSpPr>
        <p:spPr>
          <a:xfrm>
            <a:off x="8830803" y="6084853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DD1298-EF15-EF06-8F6D-FEF3FF6CAB5C}"/>
              </a:ext>
            </a:extLst>
          </p:cNvPr>
          <p:cNvSpPr txBox="1"/>
          <p:nvPr/>
        </p:nvSpPr>
        <p:spPr>
          <a:xfrm>
            <a:off x="10515607" y="606231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⑥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765CE075-CFFF-8995-9FC2-17C00AE89F95}"/>
              </a:ext>
            </a:extLst>
          </p:cNvPr>
          <p:cNvSpPr txBox="1">
            <a:spLocks/>
          </p:cNvSpPr>
          <p:nvPr/>
        </p:nvSpPr>
        <p:spPr>
          <a:xfrm>
            <a:off x="180961" y="169809"/>
            <a:ext cx="1617686" cy="7396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３ばん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953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2"/>
    </mc:Choice>
    <mc:Fallback xmlns="">
      <p:transition spd="slow" advTm="136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427F1784-7D27-83FD-FE41-86443B2BE069}"/>
              </a:ext>
            </a:extLst>
          </p:cNvPr>
          <p:cNvSpPr/>
          <p:nvPr/>
        </p:nvSpPr>
        <p:spPr>
          <a:xfrm>
            <a:off x="220133" y="3318933"/>
            <a:ext cx="1337734" cy="1727200"/>
          </a:xfrm>
          <a:custGeom>
            <a:avLst/>
            <a:gdLst>
              <a:gd name="connsiteX0" fmla="*/ 0 w 1337734"/>
              <a:gd name="connsiteY0" fmla="*/ 491067 h 1727200"/>
              <a:gd name="connsiteX1" fmla="*/ 330200 w 1337734"/>
              <a:gd name="connsiteY1" fmla="*/ 1727200 h 1727200"/>
              <a:gd name="connsiteX2" fmla="*/ 677334 w 1337734"/>
              <a:gd name="connsiteY2" fmla="*/ 1032934 h 1727200"/>
              <a:gd name="connsiteX3" fmla="*/ 1032934 w 1337734"/>
              <a:gd name="connsiteY3" fmla="*/ 550334 h 1727200"/>
              <a:gd name="connsiteX4" fmla="*/ 1337734 w 1337734"/>
              <a:gd name="connsiteY4" fmla="*/ 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734" h="1727200">
                <a:moveTo>
                  <a:pt x="0" y="491067"/>
                </a:moveTo>
                <a:lnTo>
                  <a:pt x="330200" y="1727200"/>
                </a:lnTo>
                <a:lnTo>
                  <a:pt x="677334" y="1032934"/>
                </a:lnTo>
                <a:lnTo>
                  <a:pt x="1032934" y="550334"/>
                </a:lnTo>
                <a:lnTo>
                  <a:pt x="1337734" y="0"/>
                </a:ln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A8F1005D-A629-B292-3CB1-28350A25BDCD}"/>
              </a:ext>
            </a:extLst>
          </p:cNvPr>
          <p:cNvSpPr/>
          <p:nvPr/>
        </p:nvSpPr>
        <p:spPr>
          <a:xfrm>
            <a:off x="2159000" y="2235200"/>
            <a:ext cx="1312333" cy="2768600"/>
          </a:xfrm>
          <a:custGeom>
            <a:avLst/>
            <a:gdLst>
              <a:gd name="connsiteX0" fmla="*/ 0 w 1312333"/>
              <a:gd name="connsiteY0" fmla="*/ 1625600 h 2768600"/>
              <a:gd name="connsiteX1" fmla="*/ 313267 w 1312333"/>
              <a:gd name="connsiteY1" fmla="*/ 2768600 h 2768600"/>
              <a:gd name="connsiteX2" fmla="*/ 618067 w 1312333"/>
              <a:gd name="connsiteY2" fmla="*/ 2125133 h 2768600"/>
              <a:gd name="connsiteX3" fmla="*/ 1075267 w 1312333"/>
              <a:gd name="connsiteY3" fmla="*/ 1600200 h 2768600"/>
              <a:gd name="connsiteX4" fmla="*/ 1312333 w 1312333"/>
              <a:gd name="connsiteY4" fmla="*/ 0 h 276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333" h="2768600">
                <a:moveTo>
                  <a:pt x="0" y="1625600"/>
                </a:moveTo>
                <a:lnTo>
                  <a:pt x="313267" y="2768600"/>
                </a:lnTo>
                <a:lnTo>
                  <a:pt x="618067" y="2125133"/>
                </a:lnTo>
                <a:lnTo>
                  <a:pt x="1075267" y="1600200"/>
                </a:lnTo>
                <a:lnTo>
                  <a:pt x="1312333" y="0"/>
                </a:ln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6D659925-F784-D36A-9845-1E45E61519E1}"/>
              </a:ext>
            </a:extLst>
          </p:cNvPr>
          <p:cNvSpPr/>
          <p:nvPr/>
        </p:nvSpPr>
        <p:spPr>
          <a:xfrm>
            <a:off x="6680200" y="3318933"/>
            <a:ext cx="1261533" cy="1651000"/>
          </a:xfrm>
          <a:custGeom>
            <a:avLst/>
            <a:gdLst>
              <a:gd name="connsiteX0" fmla="*/ 0 w 1261533"/>
              <a:gd name="connsiteY0" fmla="*/ 567267 h 1651000"/>
              <a:gd name="connsiteX1" fmla="*/ 313267 w 1261533"/>
              <a:gd name="connsiteY1" fmla="*/ 0 h 1651000"/>
              <a:gd name="connsiteX2" fmla="*/ 601133 w 1261533"/>
              <a:gd name="connsiteY2" fmla="*/ 567267 h 1651000"/>
              <a:gd name="connsiteX3" fmla="*/ 973667 w 1261533"/>
              <a:gd name="connsiteY3" fmla="*/ 1651000 h 1651000"/>
              <a:gd name="connsiteX4" fmla="*/ 1261533 w 1261533"/>
              <a:gd name="connsiteY4" fmla="*/ 508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533" h="1651000">
                <a:moveTo>
                  <a:pt x="0" y="567267"/>
                </a:moveTo>
                <a:lnTo>
                  <a:pt x="313267" y="0"/>
                </a:lnTo>
                <a:lnTo>
                  <a:pt x="601133" y="567267"/>
                </a:lnTo>
                <a:lnTo>
                  <a:pt x="973667" y="1651000"/>
                </a:lnTo>
                <a:lnTo>
                  <a:pt x="1261533" y="508000"/>
                </a:ln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0726ABFB-D1E1-D43A-59E2-AD535C548B50}"/>
              </a:ext>
            </a:extLst>
          </p:cNvPr>
          <p:cNvSpPr/>
          <p:nvPr/>
        </p:nvSpPr>
        <p:spPr>
          <a:xfrm>
            <a:off x="8407400" y="1752600"/>
            <a:ext cx="1109133" cy="1642533"/>
          </a:xfrm>
          <a:custGeom>
            <a:avLst/>
            <a:gdLst>
              <a:gd name="connsiteX0" fmla="*/ 0 w 1109133"/>
              <a:gd name="connsiteY0" fmla="*/ 533400 h 1642533"/>
              <a:gd name="connsiteX1" fmla="*/ 287867 w 1109133"/>
              <a:gd name="connsiteY1" fmla="*/ 0 h 1642533"/>
              <a:gd name="connsiteX2" fmla="*/ 499533 w 1109133"/>
              <a:gd name="connsiteY2" fmla="*/ 516467 h 1642533"/>
              <a:gd name="connsiteX3" fmla="*/ 795867 w 1109133"/>
              <a:gd name="connsiteY3" fmla="*/ 1642533 h 1642533"/>
              <a:gd name="connsiteX4" fmla="*/ 1109133 w 1109133"/>
              <a:gd name="connsiteY4" fmla="*/ 541867 h 164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133" h="1642533">
                <a:moveTo>
                  <a:pt x="0" y="533400"/>
                </a:moveTo>
                <a:lnTo>
                  <a:pt x="287867" y="0"/>
                </a:lnTo>
                <a:lnTo>
                  <a:pt x="499533" y="516467"/>
                </a:lnTo>
                <a:lnTo>
                  <a:pt x="795867" y="1642533"/>
                </a:lnTo>
                <a:lnTo>
                  <a:pt x="1109133" y="541867"/>
                </a:ln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D2CAD328-0030-5B45-7B70-84B422DFAC35}"/>
              </a:ext>
            </a:extLst>
          </p:cNvPr>
          <p:cNvSpPr/>
          <p:nvPr/>
        </p:nvSpPr>
        <p:spPr>
          <a:xfrm>
            <a:off x="9939867" y="668867"/>
            <a:ext cx="1998133" cy="3200400"/>
          </a:xfrm>
          <a:custGeom>
            <a:avLst/>
            <a:gdLst>
              <a:gd name="connsiteX0" fmla="*/ 0 w 1998133"/>
              <a:gd name="connsiteY0" fmla="*/ 3200400 h 3200400"/>
              <a:gd name="connsiteX1" fmla="*/ 347133 w 1998133"/>
              <a:gd name="connsiteY1" fmla="*/ 0 h 3200400"/>
              <a:gd name="connsiteX2" fmla="*/ 609600 w 1998133"/>
              <a:gd name="connsiteY2" fmla="*/ 516466 h 3200400"/>
              <a:gd name="connsiteX3" fmla="*/ 922866 w 1998133"/>
              <a:gd name="connsiteY3" fmla="*/ 2286000 h 3200400"/>
              <a:gd name="connsiteX4" fmla="*/ 1159933 w 1998133"/>
              <a:gd name="connsiteY4" fmla="*/ 1007533 h 3200400"/>
              <a:gd name="connsiteX5" fmla="*/ 1998133 w 1998133"/>
              <a:gd name="connsiteY5" fmla="*/ 1032933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8133" h="3200400">
                <a:moveTo>
                  <a:pt x="0" y="3200400"/>
                </a:moveTo>
                <a:lnTo>
                  <a:pt x="347133" y="0"/>
                </a:lnTo>
                <a:lnTo>
                  <a:pt x="609600" y="516466"/>
                </a:lnTo>
                <a:lnTo>
                  <a:pt x="922866" y="2286000"/>
                </a:lnTo>
                <a:lnTo>
                  <a:pt x="1159933" y="1007533"/>
                </a:lnTo>
                <a:lnTo>
                  <a:pt x="1998133" y="1032933"/>
                </a:ln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9B9BC3E3-B4A6-2904-4893-CE41C86FA63A}"/>
              </a:ext>
            </a:extLst>
          </p:cNvPr>
          <p:cNvSpPr/>
          <p:nvPr/>
        </p:nvSpPr>
        <p:spPr>
          <a:xfrm>
            <a:off x="4030133" y="3302000"/>
            <a:ext cx="2294467" cy="2726267"/>
          </a:xfrm>
          <a:custGeom>
            <a:avLst/>
            <a:gdLst>
              <a:gd name="connsiteX0" fmla="*/ 0 w 2294467"/>
              <a:gd name="connsiteY0" fmla="*/ 0 h 2726267"/>
              <a:gd name="connsiteX1" fmla="*/ 355600 w 2294467"/>
              <a:gd name="connsiteY1" fmla="*/ 567267 h 2726267"/>
              <a:gd name="connsiteX2" fmla="*/ 550334 w 2294467"/>
              <a:gd name="connsiteY2" fmla="*/ 1634067 h 2726267"/>
              <a:gd name="connsiteX3" fmla="*/ 1320800 w 2294467"/>
              <a:gd name="connsiteY3" fmla="*/ 2726267 h 2726267"/>
              <a:gd name="connsiteX4" fmla="*/ 1515534 w 2294467"/>
              <a:gd name="connsiteY4" fmla="*/ 2108200 h 2726267"/>
              <a:gd name="connsiteX5" fmla="*/ 2294467 w 2294467"/>
              <a:gd name="connsiteY5" fmla="*/ 2125133 h 272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4467" h="2726267">
                <a:moveTo>
                  <a:pt x="0" y="0"/>
                </a:moveTo>
                <a:lnTo>
                  <a:pt x="355600" y="567267"/>
                </a:lnTo>
                <a:lnTo>
                  <a:pt x="550334" y="1634067"/>
                </a:lnTo>
                <a:lnTo>
                  <a:pt x="1320800" y="2726267"/>
                </a:lnTo>
                <a:lnTo>
                  <a:pt x="1515534" y="2108200"/>
                </a:lnTo>
                <a:lnTo>
                  <a:pt x="2294467" y="2125133"/>
                </a:ln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D8CB7AA-5733-C390-29F7-38A60281A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23582"/>
            <a:ext cx="524933" cy="599684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と</a:t>
            </a:r>
          </a:p>
        </p:txBody>
      </p:sp>
      <p:sp>
        <p:nvSpPr>
          <p:cNvPr id="1107" name="タイトル 1">
            <a:extLst>
              <a:ext uri="{FF2B5EF4-FFF2-40B4-BE49-F238E27FC236}">
                <a16:creationId xmlns:a16="http://schemas.microsoft.com/office/drawing/2014/main" id="{FD7A1D26-C54F-D3C4-84A0-3A1B1664EB64}"/>
              </a:ext>
            </a:extLst>
          </p:cNvPr>
          <p:cNvSpPr txBox="1">
            <a:spLocks/>
          </p:cNvSpPr>
          <p:nvPr/>
        </p:nvSpPr>
        <p:spPr>
          <a:xfrm>
            <a:off x="292106" y="459812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り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10" name="タイトル 1">
            <a:extLst>
              <a:ext uri="{FF2B5EF4-FFF2-40B4-BE49-F238E27FC236}">
                <a16:creationId xmlns:a16="http://schemas.microsoft.com/office/drawing/2014/main" id="{ECB44954-B557-FB74-41EA-85127632C7F0}"/>
              </a:ext>
            </a:extLst>
          </p:cNvPr>
          <p:cNvSpPr txBox="1">
            <a:spLocks/>
          </p:cNvSpPr>
          <p:nvPr/>
        </p:nvSpPr>
        <p:spPr>
          <a:xfrm>
            <a:off x="615960" y="406085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が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12" name="タイトル 1">
            <a:extLst>
              <a:ext uri="{FF2B5EF4-FFF2-40B4-BE49-F238E27FC236}">
                <a16:creationId xmlns:a16="http://schemas.microsoft.com/office/drawing/2014/main" id="{B9F6A180-CD2A-38E0-237A-BF5EEEB4FA5A}"/>
              </a:ext>
            </a:extLst>
          </p:cNvPr>
          <p:cNvSpPr txBox="1">
            <a:spLocks/>
          </p:cNvSpPr>
          <p:nvPr/>
        </p:nvSpPr>
        <p:spPr>
          <a:xfrm>
            <a:off x="98531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な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13" name="タイトル 1">
            <a:extLst>
              <a:ext uri="{FF2B5EF4-FFF2-40B4-BE49-F238E27FC236}">
                <a16:creationId xmlns:a16="http://schemas.microsoft.com/office/drawing/2014/main" id="{7ECABB52-F168-254A-3922-C8B48F9F918C}"/>
              </a:ext>
            </a:extLst>
          </p:cNvPr>
          <p:cNvSpPr txBox="1">
            <a:spLocks/>
          </p:cNvSpPr>
          <p:nvPr/>
        </p:nvSpPr>
        <p:spPr>
          <a:xfrm>
            <a:off x="1273714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く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25" name="タイトル 1">
            <a:extLst>
              <a:ext uri="{FF2B5EF4-FFF2-40B4-BE49-F238E27FC236}">
                <a16:creationId xmlns:a16="http://schemas.microsoft.com/office/drawing/2014/main" id="{895E7009-4F9E-63B0-6A87-1517F8AFF38B}"/>
              </a:ext>
            </a:extLst>
          </p:cNvPr>
          <p:cNvSpPr txBox="1">
            <a:spLocks/>
          </p:cNvSpPr>
          <p:nvPr/>
        </p:nvSpPr>
        <p:spPr>
          <a:xfrm>
            <a:off x="192354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</a:t>
            </a:r>
          </a:p>
        </p:txBody>
      </p:sp>
      <p:sp>
        <p:nvSpPr>
          <p:cNvPr id="1126" name="タイトル 1">
            <a:extLst>
              <a:ext uri="{FF2B5EF4-FFF2-40B4-BE49-F238E27FC236}">
                <a16:creationId xmlns:a16="http://schemas.microsoft.com/office/drawing/2014/main" id="{AD886558-2462-CE79-B5D8-DD378F06A4D5}"/>
              </a:ext>
            </a:extLst>
          </p:cNvPr>
          <p:cNvSpPr txBox="1">
            <a:spLocks/>
          </p:cNvSpPr>
          <p:nvPr/>
        </p:nvSpPr>
        <p:spPr>
          <a:xfrm>
            <a:off x="2215652" y="459812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り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7" name="タイトル 1">
            <a:extLst>
              <a:ext uri="{FF2B5EF4-FFF2-40B4-BE49-F238E27FC236}">
                <a16:creationId xmlns:a16="http://schemas.microsoft.com/office/drawing/2014/main" id="{8207AFF0-3C4D-3499-862D-7D6B1CCCEC83}"/>
              </a:ext>
            </a:extLst>
          </p:cNvPr>
          <p:cNvSpPr txBox="1">
            <a:spLocks/>
          </p:cNvSpPr>
          <p:nvPr/>
        </p:nvSpPr>
        <p:spPr>
          <a:xfrm>
            <a:off x="2539506" y="406085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8" name="タイトル 1">
            <a:extLst>
              <a:ext uri="{FF2B5EF4-FFF2-40B4-BE49-F238E27FC236}">
                <a16:creationId xmlns:a16="http://schemas.microsoft.com/office/drawing/2014/main" id="{D386FC82-4287-30DA-51B3-F10100898AD0}"/>
              </a:ext>
            </a:extLst>
          </p:cNvPr>
          <p:cNvSpPr txBox="1">
            <a:spLocks/>
          </p:cNvSpPr>
          <p:nvPr/>
        </p:nvSpPr>
        <p:spPr>
          <a:xfrm>
            <a:off x="2908862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9" name="タイトル 1">
            <a:extLst>
              <a:ext uri="{FF2B5EF4-FFF2-40B4-BE49-F238E27FC236}">
                <a16:creationId xmlns:a16="http://schemas.microsoft.com/office/drawing/2014/main" id="{7D7E23B6-914B-9BDA-876A-F0CDDA796E81}"/>
              </a:ext>
            </a:extLst>
          </p:cNvPr>
          <p:cNvSpPr txBox="1">
            <a:spLocks/>
          </p:cNvSpPr>
          <p:nvPr/>
        </p:nvSpPr>
        <p:spPr>
          <a:xfrm>
            <a:off x="3171328" y="193112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0" name="タイトル 1">
            <a:extLst>
              <a:ext uri="{FF2B5EF4-FFF2-40B4-BE49-F238E27FC236}">
                <a16:creationId xmlns:a16="http://schemas.microsoft.com/office/drawing/2014/main" id="{722C4BDF-5A64-A49B-AD40-229D65972B33}"/>
              </a:ext>
            </a:extLst>
          </p:cNvPr>
          <p:cNvSpPr txBox="1">
            <a:spLocks/>
          </p:cNvSpPr>
          <p:nvPr/>
        </p:nvSpPr>
        <p:spPr>
          <a:xfrm>
            <a:off x="3803151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1" name="タイトル 1">
            <a:extLst>
              <a:ext uri="{FF2B5EF4-FFF2-40B4-BE49-F238E27FC236}">
                <a16:creationId xmlns:a16="http://schemas.microsoft.com/office/drawing/2014/main" id="{30C8CF1D-D30F-E144-A48D-DAA433D13914}"/>
              </a:ext>
            </a:extLst>
          </p:cNvPr>
          <p:cNvSpPr txBox="1">
            <a:spLocks/>
          </p:cNvSpPr>
          <p:nvPr/>
        </p:nvSpPr>
        <p:spPr>
          <a:xfrm>
            <a:off x="3803150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2" name="タイトル 1">
            <a:extLst>
              <a:ext uri="{FF2B5EF4-FFF2-40B4-BE49-F238E27FC236}">
                <a16:creationId xmlns:a16="http://schemas.microsoft.com/office/drawing/2014/main" id="{ABFBA840-47A0-B329-319A-2090A117F1A1}"/>
              </a:ext>
            </a:extLst>
          </p:cNvPr>
          <p:cNvSpPr txBox="1">
            <a:spLocks/>
          </p:cNvSpPr>
          <p:nvPr/>
        </p:nvSpPr>
        <p:spPr>
          <a:xfrm>
            <a:off x="409369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3" name="タイトル 1">
            <a:extLst>
              <a:ext uri="{FF2B5EF4-FFF2-40B4-BE49-F238E27FC236}">
                <a16:creationId xmlns:a16="http://schemas.microsoft.com/office/drawing/2014/main" id="{D43D52D8-BE1F-2555-F184-129549437C25}"/>
              </a:ext>
            </a:extLst>
          </p:cNvPr>
          <p:cNvSpPr txBox="1">
            <a:spLocks/>
          </p:cNvSpPr>
          <p:nvPr/>
        </p:nvSpPr>
        <p:spPr>
          <a:xfrm>
            <a:off x="4356162" y="458191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4" name="タイトル 1">
            <a:extLst>
              <a:ext uri="{FF2B5EF4-FFF2-40B4-BE49-F238E27FC236}">
                <a16:creationId xmlns:a16="http://schemas.microsoft.com/office/drawing/2014/main" id="{42E8C68B-C82F-6AEB-7D7D-74D761BEBF1F}"/>
              </a:ext>
            </a:extLst>
          </p:cNvPr>
          <p:cNvSpPr txBox="1">
            <a:spLocks/>
          </p:cNvSpPr>
          <p:nvPr/>
        </p:nvSpPr>
        <p:spPr>
          <a:xfrm>
            <a:off x="5057075" y="570653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5" name="タイトル 1">
            <a:extLst>
              <a:ext uri="{FF2B5EF4-FFF2-40B4-BE49-F238E27FC236}">
                <a16:creationId xmlns:a16="http://schemas.microsoft.com/office/drawing/2014/main" id="{079AB402-D56C-30AF-83D1-13222E054875}"/>
              </a:ext>
            </a:extLst>
          </p:cNvPr>
          <p:cNvSpPr txBox="1">
            <a:spLocks/>
          </p:cNvSpPr>
          <p:nvPr/>
        </p:nvSpPr>
        <p:spPr>
          <a:xfrm>
            <a:off x="5236104" y="510684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6" name="タイトル 1">
            <a:extLst>
              <a:ext uri="{FF2B5EF4-FFF2-40B4-BE49-F238E27FC236}">
                <a16:creationId xmlns:a16="http://schemas.microsoft.com/office/drawing/2014/main" id="{7475AD65-5AF9-27E2-D3D6-961D6D18A5EE}"/>
              </a:ext>
            </a:extLst>
          </p:cNvPr>
          <p:cNvSpPr txBox="1">
            <a:spLocks/>
          </p:cNvSpPr>
          <p:nvPr/>
        </p:nvSpPr>
        <p:spPr>
          <a:xfrm>
            <a:off x="6433081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</a:t>
            </a:r>
          </a:p>
        </p:txBody>
      </p:sp>
      <p:sp>
        <p:nvSpPr>
          <p:cNvPr id="1137" name="タイトル 1">
            <a:extLst>
              <a:ext uri="{FF2B5EF4-FFF2-40B4-BE49-F238E27FC236}">
                <a16:creationId xmlns:a16="http://schemas.microsoft.com/office/drawing/2014/main" id="{B1EDA363-28D7-3E3F-2F53-E1D61D15B110}"/>
              </a:ext>
            </a:extLst>
          </p:cNvPr>
          <p:cNvSpPr txBox="1">
            <a:spLocks/>
          </p:cNvSpPr>
          <p:nvPr/>
        </p:nvSpPr>
        <p:spPr>
          <a:xfrm>
            <a:off x="6710688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</a:t>
            </a:r>
          </a:p>
        </p:txBody>
      </p:sp>
      <p:sp>
        <p:nvSpPr>
          <p:cNvPr id="1138" name="タイトル 1">
            <a:extLst>
              <a:ext uri="{FF2B5EF4-FFF2-40B4-BE49-F238E27FC236}">
                <a16:creationId xmlns:a16="http://schemas.microsoft.com/office/drawing/2014/main" id="{9BD555F9-900F-9F93-CEFD-19D4B429F666}"/>
              </a:ext>
            </a:extLst>
          </p:cNvPr>
          <p:cNvSpPr txBox="1">
            <a:spLocks/>
          </p:cNvSpPr>
          <p:nvPr/>
        </p:nvSpPr>
        <p:spPr>
          <a:xfrm>
            <a:off x="7013448" y="351196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</a:t>
            </a:r>
          </a:p>
        </p:txBody>
      </p:sp>
      <p:sp>
        <p:nvSpPr>
          <p:cNvPr id="1139" name="タイトル 1">
            <a:extLst>
              <a:ext uri="{FF2B5EF4-FFF2-40B4-BE49-F238E27FC236}">
                <a16:creationId xmlns:a16="http://schemas.microsoft.com/office/drawing/2014/main" id="{11DDC5DF-81C3-FED6-EA42-103EDF0C7E49}"/>
              </a:ext>
            </a:extLst>
          </p:cNvPr>
          <p:cNvSpPr txBox="1">
            <a:spLocks/>
          </p:cNvSpPr>
          <p:nvPr/>
        </p:nvSpPr>
        <p:spPr>
          <a:xfrm>
            <a:off x="7376614" y="458191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</a:p>
        </p:txBody>
      </p:sp>
      <p:sp>
        <p:nvSpPr>
          <p:cNvPr id="1140" name="タイトル 1">
            <a:extLst>
              <a:ext uri="{FF2B5EF4-FFF2-40B4-BE49-F238E27FC236}">
                <a16:creationId xmlns:a16="http://schemas.microsoft.com/office/drawing/2014/main" id="{66773015-C758-BC63-C50E-32DEF8FC844F}"/>
              </a:ext>
            </a:extLst>
          </p:cNvPr>
          <p:cNvSpPr txBox="1">
            <a:spLocks/>
          </p:cNvSpPr>
          <p:nvPr/>
        </p:nvSpPr>
        <p:spPr>
          <a:xfrm>
            <a:off x="7639080" y="351196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1" name="タイトル 1">
            <a:extLst>
              <a:ext uri="{FF2B5EF4-FFF2-40B4-BE49-F238E27FC236}">
                <a16:creationId xmlns:a16="http://schemas.microsoft.com/office/drawing/2014/main" id="{4AE45C96-85CB-582F-ACD9-9BDD006F661D}"/>
              </a:ext>
            </a:extLst>
          </p:cNvPr>
          <p:cNvSpPr txBox="1">
            <a:spLocks/>
          </p:cNvSpPr>
          <p:nvPr/>
        </p:nvSpPr>
        <p:spPr>
          <a:xfrm>
            <a:off x="8164013" y="19364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2" name="タイトル 1">
            <a:extLst>
              <a:ext uri="{FF2B5EF4-FFF2-40B4-BE49-F238E27FC236}">
                <a16:creationId xmlns:a16="http://schemas.microsoft.com/office/drawing/2014/main" id="{5AEB7EEC-3671-D0BF-BF64-E819D56C5E61}"/>
              </a:ext>
            </a:extLst>
          </p:cNvPr>
          <p:cNvSpPr txBox="1">
            <a:spLocks/>
          </p:cNvSpPr>
          <p:nvPr/>
        </p:nvSpPr>
        <p:spPr>
          <a:xfrm>
            <a:off x="8426479" y="14284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3" name="タイトル 1">
            <a:extLst>
              <a:ext uri="{FF2B5EF4-FFF2-40B4-BE49-F238E27FC236}">
                <a16:creationId xmlns:a16="http://schemas.microsoft.com/office/drawing/2014/main" id="{93B92A05-79F2-125D-BE4A-FDBA04C689DB}"/>
              </a:ext>
            </a:extLst>
          </p:cNvPr>
          <p:cNvSpPr txBox="1">
            <a:spLocks/>
          </p:cNvSpPr>
          <p:nvPr/>
        </p:nvSpPr>
        <p:spPr>
          <a:xfrm>
            <a:off x="8688945" y="193112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</a:t>
            </a:r>
          </a:p>
        </p:txBody>
      </p:sp>
      <p:sp>
        <p:nvSpPr>
          <p:cNvPr id="1144" name="タイトル 1">
            <a:extLst>
              <a:ext uri="{FF2B5EF4-FFF2-40B4-BE49-F238E27FC236}">
                <a16:creationId xmlns:a16="http://schemas.microsoft.com/office/drawing/2014/main" id="{B621CBD6-C29D-DAAE-C2E3-751B93666F01}"/>
              </a:ext>
            </a:extLst>
          </p:cNvPr>
          <p:cNvSpPr txBox="1">
            <a:spLocks/>
          </p:cNvSpPr>
          <p:nvPr/>
        </p:nvSpPr>
        <p:spPr>
          <a:xfrm>
            <a:off x="8951411" y="30034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</a:p>
        </p:txBody>
      </p:sp>
      <p:sp>
        <p:nvSpPr>
          <p:cNvPr id="1145" name="タイトル 1">
            <a:extLst>
              <a:ext uri="{FF2B5EF4-FFF2-40B4-BE49-F238E27FC236}">
                <a16:creationId xmlns:a16="http://schemas.microsoft.com/office/drawing/2014/main" id="{931A3876-3460-977D-B8C0-6608EDCFEDF9}"/>
              </a:ext>
            </a:extLst>
          </p:cNvPr>
          <p:cNvSpPr txBox="1">
            <a:spLocks/>
          </p:cNvSpPr>
          <p:nvPr/>
        </p:nvSpPr>
        <p:spPr>
          <a:xfrm>
            <a:off x="9213877" y="19335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6" name="タイトル 1">
            <a:extLst>
              <a:ext uri="{FF2B5EF4-FFF2-40B4-BE49-F238E27FC236}">
                <a16:creationId xmlns:a16="http://schemas.microsoft.com/office/drawing/2014/main" id="{4A06B8EE-45AC-F896-2C6A-4058224B2DCE}"/>
              </a:ext>
            </a:extLst>
          </p:cNvPr>
          <p:cNvSpPr txBox="1">
            <a:spLocks/>
          </p:cNvSpPr>
          <p:nvPr/>
        </p:nvSpPr>
        <p:spPr>
          <a:xfrm>
            <a:off x="9692270" y="350809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</a:p>
        </p:txBody>
      </p:sp>
      <p:sp>
        <p:nvSpPr>
          <p:cNvPr id="1147" name="タイトル 1">
            <a:extLst>
              <a:ext uri="{FF2B5EF4-FFF2-40B4-BE49-F238E27FC236}">
                <a16:creationId xmlns:a16="http://schemas.microsoft.com/office/drawing/2014/main" id="{66CF9916-C92E-56DD-4693-B5F75AFE91D2}"/>
              </a:ext>
            </a:extLst>
          </p:cNvPr>
          <p:cNvSpPr txBox="1">
            <a:spLocks/>
          </p:cNvSpPr>
          <p:nvPr/>
        </p:nvSpPr>
        <p:spPr>
          <a:xfrm>
            <a:off x="10038897" y="36902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8" name="タイトル 1">
            <a:extLst>
              <a:ext uri="{FF2B5EF4-FFF2-40B4-BE49-F238E27FC236}">
                <a16:creationId xmlns:a16="http://schemas.microsoft.com/office/drawing/2014/main" id="{A5F4F625-5E47-8178-8B61-F06325756340}"/>
              </a:ext>
            </a:extLst>
          </p:cNvPr>
          <p:cNvSpPr txBox="1">
            <a:spLocks/>
          </p:cNvSpPr>
          <p:nvPr/>
        </p:nvSpPr>
        <p:spPr>
          <a:xfrm>
            <a:off x="10309239" y="828760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2" name="タイトル 1">
            <a:extLst>
              <a:ext uri="{FF2B5EF4-FFF2-40B4-BE49-F238E27FC236}">
                <a16:creationId xmlns:a16="http://schemas.microsoft.com/office/drawing/2014/main" id="{80472D13-8610-B509-C51C-22A15415D472}"/>
              </a:ext>
            </a:extLst>
          </p:cNvPr>
          <p:cNvSpPr txBox="1">
            <a:spLocks/>
          </p:cNvSpPr>
          <p:nvPr/>
        </p:nvSpPr>
        <p:spPr>
          <a:xfrm>
            <a:off x="10567007" y="250189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</a:p>
        </p:txBody>
      </p:sp>
      <p:sp>
        <p:nvSpPr>
          <p:cNvPr id="1153" name="タイトル 1">
            <a:extLst>
              <a:ext uri="{FF2B5EF4-FFF2-40B4-BE49-F238E27FC236}">
                <a16:creationId xmlns:a16="http://schemas.microsoft.com/office/drawing/2014/main" id="{EB9D73AF-4A0C-0D3D-F898-DDE2978E4633}"/>
              </a:ext>
            </a:extLst>
          </p:cNvPr>
          <p:cNvSpPr txBox="1">
            <a:spLocks/>
          </p:cNvSpPr>
          <p:nvPr/>
        </p:nvSpPr>
        <p:spPr>
          <a:xfrm>
            <a:off x="10829473" y="1365487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93DFCE-1411-19E8-DFAE-8A8630C9B4AB}"/>
              </a:ext>
            </a:extLst>
          </p:cNvPr>
          <p:cNvSpPr txBox="1"/>
          <p:nvPr/>
        </p:nvSpPr>
        <p:spPr>
          <a:xfrm>
            <a:off x="2585100" y="603620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</a:t>
            </a:r>
            <a:endParaRPr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258E145-A3F8-FB8B-9DF2-108CE38CFB52}"/>
              </a:ext>
            </a:extLst>
          </p:cNvPr>
          <p:cNvSpPr txBox="1"/>
          <p:nvPr/>
        </p:nvSpPr>
        <p:spPr>
          <a:xfrm>
            <a:off x="582700" y="6084854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</a:t>
            </a:r>
            <a:endParaRPr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CCD4CE-A831-87B7-256F-A4844D8D0AD5}"/>
              </a:ext>
            </a:extLst>
          </p:cNvPr>
          <p:cNvSpPr txBox="1"/>
          <p:nvPr/>
        </p:nvSpPr>
        <p:spPr>
          <a:xfrm>
            <a:off x="5075307" y="6104651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79B07F-D6C7-3479-9F2A-468137108456}"/>
              </a:ext>
            </a:extLst>
          </p:cNvPr>
          <p:cNvSpPr txBox="1"/>
          <p:nvPr/>
        </p:nvSpPr>
        <p:spPr>
          <a:xfrm>
            <a:off x="7356560" y="611311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FE1D64-98B4-E864-C2E7-72FE2AA12442}"/>
              </a:ext>
            </a:extLst>
          </p:cNvPr>
          <p:cNvSpPr txBox="1"/>
          <p:nvPr/>
        </p:nvSpPr>
        <p:spPr>
          <a:xfrm>
            <a:off x="8830803" y="6084853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DD1298-EF15-EF06-8F6D-FEF3FF6CAB5C}"/>
              </a:ext>
            </a:extLst>
          </p:cNvPr>
          <p:cNvSpPr txBox="1"/>
          <p:nvPr/>
        </p:nvSpPr>
        <p:spPr>
          <a:xfrm>
            <a:off x="10515607" y="606231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⑥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765CE075-CFFF-8995-9FC2-17C00AE89F95}"/>
              </a:ext>
            </a:extLst>
          </p:cNvPr>
          <p:cNvSpPr txBox="1">
            <a:spLocks/>
          </p:cNvSpPr>
          <p:nvPr/>
        </p:nvSpPr>
        <p:spPr>
          <a:xfrm>
            <a:off x="180961" y="169809"/>
            <a:ext cx="1617686" cy="7396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３ばん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296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0"/>
    </mc:Choice>
    <mc:Fallback xmlns="">
      <p:transition spd="slow" advTm="198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427F1784-7D27-83FD-FE41-86443B2BE069}"/>
              </a:ext>
            </a:extLst>
          </p:cNvPr>
          <p:cNvSpPr/>
          <p:nvPr/>
        </p:nvSpPr>
        <p:spPr>
          <a:xfrm>
            <a:off x="220133" y="3318933"/>
            <a:ext cx="1337734" cy="1727200"/>
          </a:xfrm>
          <a:custGeom>
            <a:avLst/>
            <a:gdLst>
              <a:gd name="connsiteX0" fmla="*/ 0 w 1337734"/>
              <a:gd name="connsiteY0" fmla="*/ 491067 h 1727200"/>
              <a:gd name="connsiteX1" fmla="*/ 330200 w 1337734"/>
              <a:gd name="connsiteY1" fmla="*/ 1727200 h 1727200"/>
              <a:gd name="connsiteX2" fmla="*/ 677334 w 1337734"/>
              <a:gd name="connsiteY2" fmla="*/ 1032934 h 1727200"/>
              <a:gd name="connsiteX3" fmla="*/ 1032934 w 1337734"/>
              <a:gd name="connsiteY3" fmla="*/ 550334 h 1727200"/>
              <a:gd name="connsiteX4" fmla="*/ 1337734 w 1337734"/>
              <a:gd name="connsiteY4" fmla="*/ 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734" h="1727200">
                <a:moveTo>
                  <a:pt x="0" y="491067"/>
                </a:moveTo>
                <a:lnTo>
                  <a:pt x="330200" y="1727200"/>
                </a:lnTo>
                <a:lnTo>
                  <a:pt x="677334" y="1032934"/>
                </a:lnTo>
                <a:lnTo>
                  <a:pt x="1032934" y="550334"/>
                </a:lnTo>
                <a:lnTo>
                  <a:pt x="1337734" y="0"/>
                </a:ln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A8F1005D-A629-B292-3CB1-28350A25BDCD}"/>
              </a:ext>
            </a:extLst>
          </p:cNvPr>
          <p:cNvSpPr/>
          <p:nvPr/>
        </p:nvSpPr>
        <p:spPr>
          <a:xfrm>
            <a:off x="2159000" y="2235200"/>
            <a:ext cx="1312333" cy="2768600"/>
          </a:xfrm>
          <a:custGeom>
            <a:avLst/>
            <a:gdLst>
              <a:gd name="connsiteX0" fmla="*/ 0 w 1312333"/>
              <a:gd name="connsiteY0" fmla="*/ 1625600 h 2768600"/>
              <a:gd name="connsiteX1" fmla="*/ 313267 w 1312333"/>
              <a:gd name="connsiteY1" fmla="*/ 2768600 h 2768600"/>
              <a:gd name="connsiteX2" fmla="*/ 618067 w 1312333"/>
              <a:gd name="connsiteY2" fmla="*/ 2125133 h 2768600"/>
              <a:gd name="connsiteX3" fmla="*/ 1075267 w 1312333"/>
              <a:gd name="connsiteY3" fmla="*/ 1600200 h 2768600"/>
              <a:gd name="connsiteX4" fmla="*/ 1312333 w 1312333"/>
              <a:gd name="connsiteY4" fmla="*/ 0 h 276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333" h="2768600">
                <a:moveTo>
                  <a:pt x="0" y="1625600"/>
                </a:moveTo>
                <a:lnTo>
                  <a:pt x="313267" y="2768600"/>
                </a:lnTo>
                <a:lnTo>
                  <a:pt x="618067" y="2125133"/>
                </a:lnTo>
                <a:lnTo>
                  <a:pt x="1075267" y="1600200"/>
                </a:lnTo>
                <a:lnTo>
                  <a:pt x="1312333" y="0"/>
                </a:ln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6D659925-F784-D36A-9845-1E45E61519E1}"/>
              </a:ext>
            </a:extLst>
          </p:cNvPr>
          <p:cNvSpPr/>
          <p:nvPr/>
        </p:nvSpPr>
        <p:spPr>
          <a:xfrm>
            <a:off x="6680200" y="3318933"/>
            <a:ext cx="1261533" cy="1651000"/>
          </a:xfrm>
          <a:custGeom>
            <a:avLst/>
            <a:gdLst>
              <a:gd name="connsiteX0" fmla="*/ 0 w 1261533"/>
              <a:gd name="connsiteY0" fmla="*/ 567267 h 1651000"/>
              <a:gd name="connsiteX1" fmla="*/ 313267 w 1261533"/>
              <a:gd name="connsiteY1" fmla="*/ 0 h 1651000"/>
              <a:gd name="connsiteX2" fmla="*/ 601133 w 1261533"/>
              <a:gd name="connsiteY2" fmla="*/ 567267 h 1651000"/>
              <a:gd name="connsiteX3" fmla="*/ 973667 w 1261533"/>
              <a:gd name="connsiteY3" fmla="*/ 1651000 h 1651000"/>
              <a:gd name="connsiteX4" fmla="*/ 1261533 w 1261533"/>
              <a:gd name="connsiteY4" fmla="*/ 508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533" h="1651000">
                <a:moveTo>
                  <a:pt x="0" y="567267"/>
                </a:moveTo>
                <a:lnTo>
                  <a:pt x="313267" y="0"/>
                </a:lnTo>
                <a:lnTo>
                  <a:pt x="601133" y="567267"/>
                </a:lnTo>
                <a:lnTo>
                  <a:pt x="973667" y="1651000"/>
                </a:lnTo>
                <a:lnTo>
                  <a:pt x="1261533" y="508000"/>
                </a:ln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0726ABFB-D1E1-D43A-59E2-AD535C548B50}"/>
              </a:ext>
            </a:extLst>
          </p:cNvPr>
          <p:cNvSpPr/>
          <p:nvPr/>
        </p:nvSpPr>
        <p:spPr>
          <a:xfrm>
            <a:off x="8407400" y="1752600"/>
            <a:ext cx="1109133" cy="1642533"/>
          </a:xfrm>
          <a:custGeom>
            <a:avLst/>
            <a:gdLst>
              <a:gd name="connsiteX0" fmla="*/ 0 w 1109133"/>
              <a:gd name="connsiteY0" fmla="*/ 533400 h 1642533"/>
              <a:gd name="connsiteX1" fmla="*/ 287867 w 1109133"/>
              <a:gd name="connsiteY1" fmla="*/ 0 h 1642533"/>
              <a:gd name="connsiteX2" fmla="*/ 499533 w 1109133"/>
              <a:gd name="connsiteY2" fmla="*/ 516467 h 1642533"/>
              <a:gd name="connsiteX3" fmla="*/ 795867 w 1109133"/>
              <a:gd name="connsiteY3" fmla="*/ 1642533 h 1642533"/>
              <a:gd name="connsiteX4" fmla="*/ 1109133 w 1109133"/>
              <a:gd name="connsiteY4" fmla="*/ 541867 h 164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133" h="1642533">
                <a:moveTo>
                  <a:pt x="0" y="533400"/>
                </a:moveTo>
                <a:lnTo>
                  <a:pt x="287867" y="0"/>
                </a:lnTo>
                <a:lnTo>
                  <a:pt x="499533" y="516467"/>
                </a:lnTo>
                <a:lnTo>
                  <a:pt x="795867" y="1642533"/>
                </a:lnTo>
                <a:lnTo>
                  <a:pt x="1109133" y="541867"/>
                </a:ln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D2CAD328-0030-5B45-7B70-84B422DFAC35}"/>
              </a:ext>
            </a:extLst>
          </p:cNvPr>
          <p:cNvSpPr/>
          <p:nvPr/>
        </p:nvSpPr>
        <p:spPr>
          <a:xfrm>
            <a:off x="9939867" y="668867"/>
            <a:ext cx="1998133" cy="3200400"/>
          </a:xfrm>
          <a:custGeom>
            <a:avLst/>
            <a:gdLst>
              <a:gd name="connsiteX0" fmla="*/ 0 w 1998133"/>
              <a:gd name="connsiteY0" fmla="*/ 3200400 h 3200400"/>
              <a:gd name="connsiteX1" fmla="*/ 347133 w 1998133"/>
              <a:gd name="connsiteY1" fmla="*/ 0 h 3200400"/>
              <a:gd name="connsiteX2" fmla="*/ 609600 w 1998133"/>
              <a:gd name="connsiteY2" fmla="*/ 516466 h 3200400"/>
              <a:gd name="connsiteX3" fmla="*/ 922866 w 1998133"/>
              <a:gd name="connsiteY3" fmla="*/ 2286000 h 3200400"/>
              <a:gd name="connsiteX4" fmla="*/ 1159933 w 1998133"/>
              <a:gd name="connsiteY4" fmla="*/ 1007533 h 3200400"/>
              <a:gd name="connsiteX5" fmla="*/ 1998133 w 1998133"/>
              <a:gd name="connsiteY5" fmla="*/ 1032933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8133" h="3200400">
                <a:moveTo>
                  <a:pt x="0" y="3200400"/>
                </a:moveTo>
                <a:lnTo>
                  <a:pt x="347133" y="0"/>
                </a:lnTo>
                <a:lnTo>
                  <a:pt x="609600" y="516466"/>
                </a:lnTo>
                <a:lnTo>
                  <a:pt x="922866" y="2286000"/>
                </a:lnTo>
                <a:lnTo>
                  <a:pt x="1159933" y="1007533"/>
                </a:lnTo>
                <a:lnTo>
                  <a:pt x="1998133" y="1032933"/>
                </a:ln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9B9BC3E3-B4A6-2904-4893-CE41C86FA63A}"/>
              </a:ext>
            </a:extLst>
          </p:cNvPr>
          <p:cNvSpPr/>
          <p:nvPr/>
        </p:nvSpPr>
        <p:spPr>
          <a:xfrm>
            <a:off x="4030133" y="3302000"/>
            <a:ext cx="2294467" cy="2726267"/>
          </a:xfrm>
          <a:custGeom>
            <a:avLst/>
            <a:gdLst>
              <a:gd name="connsiteX0" fmla="*/ 0 w 2294467"/>
              <a:gd name="connsiteY0" fmla="*/ 0 h 2726267"/>
              <a:gd name="connsiteX1" fmla="*/ 355600 w 2294467"/>
              <a:gd name="connsiteY1" fmla="*/ 567267 h 2726267"/>
              <a:gd name="connsiteX2" fmla="*/ 550334 w 2294467"/>
              <a:gd name="connsiteY2" fmla="*/ 1634067 h 2726267"/>
              <a:gd name="connsiteX3" fmla="*/ 1320800 w 2294467"/>
              <a:gd name="connsiteY3" fmla="*/ 2726267 h 2726267"/>
              <a:gd name="connsiteX4" fmla="*/ 1515534 w 2294467"/>
              <a:gd name="connsiteY4" fmla="*/ 2108200 h 2726267"/>
              <a:gd name="connsiteX5" fmla="*/ 2294467 w 2294467"/>
              <a:gd name="connsiteY5" fmla="*/ 2125133 h 272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4467" h="2726267">
                <a:moveTo>
                  <a:pt x="0" y="0"/>
                </a:moveTo>
                <a:lnTo>
                  <a:pt x="355600" y="567267"/>
                </a:lnTo>
                <a:lnTo>
                  <a:pt x="550334" y="1634067"/>
                </a:lnTo>
                <a:lnTo>
                  <a:pt x="1320800" y="2726267"/>
                </a:lnTo>
                <a:lnTo>
                  <a:pt x="1515534" y="2108200"/>
                </a:lnTo>
                <a:lnTo>
                  <a:pt x="2294467" y="2125133"/>
                </a:ln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D8CB7AA-5733-C390-29F7-38A60281A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23582"/>
            <a:ext cx="524933" cy="599684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</a:t>
            </a:r>
          </a:p>
        </p:txBody>
      </p:sp>
      <p:sp>
        <p:nvSpPr>
          <p:cNvPr id="1107" name="タイトル 1">
            <a:extLst>
              <a:ext uri="{FF2B5EF4-FFF2-40B4-BE49-F238E27FC236}">
                <a16:creationId xmlns:a16="http://schemas.microsoft.com/office/drawing/2014/main" id="{FD7A1D26-C54F-D3C4-84A0-3A1B1664EB64}"/>
              </a:ext>
            </a:extLst>
          </p:cNvPr>
          <p:cNvSpPr txBox="1">
            <a:spLocks/>
          </p:cNvSpPr>
          <p:nvPr/>
        </p:nvSpPr>
        <p:spPr>
          <a:xfrm>
            <a:off x="292106" y="459812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り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0" name="タイトル 1">
            <a:extLst>
              <a:ext uri="{FF2B5EF4-FFF2-40B4-BE49-F238E27FC236}">
                <a16:creationId xmlns:a16="http://schemas.microsoft.com/office/drawing/2014/main" id="{ECB44954-B557-FB74-41EA-85127632C7F0}"/>
              </a:ext>
            </a:extLst>
          </p:cNvPr>
          <p:cNvSpPr txBox="1">
            <a:spLocks/>
          </p:cNvSpPr>
          <p:nvPr/>
        </p:nvSpPr>
        <p:spPr>
          <a:xfrm>
            <a:off x="615960" y="406085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2" name="タイトル 1">
            <a:extLst>
              <a:ext uri="{FF2B5EF4-FFF2-40B4-BE49-F238E27FC236}">
                <a16:creationId xmlns:a16="http://schemas.microsoft.com/office/drawing/2014/main" id="{B9F6A180-CD2A-38E0-237A-BF5EEEB4FA5A}"/>
              </a:ext>
            </a:extLst>
          </p:cNvPr>
          <p:cNvSpPr txBox="1">
            <a:spLocks/>
          </p:cNvSpPr>
          <p:nvPr/>
        </p:nvSpPr>
        <p:spPr>
          <a:xfrm>
            <a:off x="98531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3" name="タイトル 1">
            <a:extLst>
              <a:ext uri="{FF2B5EF4-FFF2-40B4-BE49-F238E27FC236}">
                <a16:creationId xmlns:a16="http://schemas.microsoft.com/office/drawing/2014/main" id="{7ECABB52-F168-254A-3922-C8B48F9F918C}"/>
              </a:ext>
            </a:extLst>
          </p:cNvPr>
          <p:cNvSpPr txBox="1">
            <a:spLocks/>
          </p:cNvSpPr>
          <p:nvPr/>
        </p:nvSpPr>
        <p:spPr>
          <a:xfrm>
            <a:off x="1273714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5" name="タイトル 1">
            <a:extLst>
              <a:ext uri="{FF2B5EF4-FFF2-40B4-BE49-F238E27FC236}">
                <a16:creationId xmlns:a16="http://schemas.microsoft.com/office/drawing/2014/main" id="{895E7009-4F9E-63B0-6A87-1517F8AFF38B}"/>
              </a:ext>
            </a:extLst>
          </p:cNvPr>
          <p:cNvSpPr txBox="1">
            <a:spLocks/>
          </p:cNvSpPr>
          <p:nvPr/>
        </p:nvSpPr>
        <p:spPr>
          <a:xfrm>
            <a:off x="192354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と</a:t>
            </a:r>
          </a:p>
        </p:txBody>
      </p:sp>
      <p:sp>
        <p:nvSpPr>
          <p:cNvPr id="1126" name="タイトル 1">
            <a:extLst>
              <a:ext uri="{FF2B5EF4-FFF2-40B4-BE49-F238E27FC236}">
                <a16:creationId xmlns:a16="http://schemas.microsoft.com/office/drawing/2014/main" id="{AD886558-2462-CE79-B5D8-DD378F06A4D5}"/>
              </a:ext>
            </a:extLst>
          </p:cNvPr>
          <p:cNvSpPr txBox="1">
            <a:spLocks/>
          </p:cNvSpPr>
          <p:nvPr/>
        </p:nvSpPr>
        <p:spPr>
          <a:xfrm>
            <a:off x="2215652" y="459812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り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27" name="タイトル 1">
            <a:extLst>
              <a:ext uri="{FF2B5EF4-FFF2-40B4-BE49-F238E27FC236}">
                <a16:creationId xmlns:a16="http://schemas.microsoft.com/office/drawing/2014/main" id="{8207AFF0-3C4D-3499-862D-7D6B1CCCEC83}"/>
              </a:ext>
            </a:extLst>
          </p:cNvPr>
          <p:cNvSpPr txBox="1">
            <a:spLocks/>
          </p:cNvSpPr>
          <p:nvPr/>
        </p:nvSpPr>
        <p:spPr>
          <a:xfrm>
            <a:off x="2539506" y="406085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が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28" name="タイトル 1">
            <a:extLst>
              <a:ext uri="{FF2B5EF4-FFF2-40B4-BE49-F238E27FC236}">
                <a16:creationId xmlns:a16="http://schemas.microsoft.com/office/drawing/2014/main" id="{D386FC82-4287-30DA-51B3-F10100898AD0}"/>
              </a:ext>
            </a:extLst>
          </p:cNvPr>
          <p:cNvSpPr txBox="1">
            <a:spLocks/>
          </p:cNvSpPr>
          <p:nvPr/>
        </p:nvSpPr>
        <p:spPr>
          <a:xfrm>
            <a:off x="2908862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な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29" name="タイトル 1">
            <a:extLst>
              <a:ext uri="{FF2B5EF4-FFF2-40B4-BE49-F238E27FC236}">
                <a16:creationId xmlns:a16="http://schemas.microsoft.com/office/drawing/2014/main" id="{7D7E23B6-914B-9BDA-876A-F0CDDA796E81}"/>
              </a:ext>
            </a:extLst>
          </p:cNvPr>
          <p:cNvSpPr txBox="1">
            <a:spLocks/>
          </p:cNvSpPr>
          <p:nvPr/>
        </p:nvSpPr>
        <p:spPr>
          <a:xfrm>
            <a:off x="3171328" y="193112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く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30" name="タイトル 1">
            <a:extLst>
              <a:ext uri="{FF2B5EF4-FFF2-40B4-BE49-F238E27FC236}">
                <a16:creationId xmlns:a16="http://schemas.microsoft.com/office/drawing/2014/main" id="{722C4BDF-5A64-A49B-AD40-229D65972B33}"/>
              </a:ext>
            </a:extLst>
          </p:cNvPr>
          <p:cNvSpPr txBox="1">
            <a:spLocks/>
          </p:cNvSpPr>
          <p:nvPr/>
        </p:nvSpPr>
        <p:spPr>
          <a:xfrm>
            <a:off x="3803151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1" name="タイトル 1">
            <a:extLst>
              <a:ext uri="{FF2B5EF4-FFF2-40B4-BE49-F238E27FC236}">
                <a16:creationId xmlns:a16="http://schemas.microsoft.com/office/drawing/2014/main" id="{30C8CF1D-D30F-E144-A48D-DAA433D13914}"/>
              </a:ext>
            </a:extLst>
          </p:cNvPr>
          <p:cNvSpPr txBox="1">
            <a:spLocks/>
          </p:cNvSpPr>
          <p:nvPr/>
        </p:nvSpPr>
        <p:spPr>
          <a:xfrm>
            <a:off x="3803150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2" name="タイトル 1">
            <a:extLst>
              <a:ext uri="{FF2B5EF4-FFF2-40B4-BE49-F238E27FC236}">
                <a16:creationId xmlns:a16="http://schemas.microsoft.com/office/drawing/2014/main" id="{ABFBA840-47A0-B329-319A-2090A117F1A1}"/>
              </a:ext>
            </a:extLst>
          </p:cNvPr>
          <p:cNvSpPr txBox="1">
            <a:spLocks/>
          </p:cNvSpPr>
          <p:nvPr/>
        </p:nvSpPr>
        <p:spPr>
          <a:xfrm>
            <a:off x="409369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3" name="タイトル 1">
            <a:extLst>
              <a:ext uri="{FF2B5EF4-FFF2-40B4-BE49-F238E27FC236}">
                <a16:creationId xmlns:a16="http://schemas.microsoft.com/office/drawing/2014/main" id="{D43D52D8-BE1F-2555-F184-129549437C25}"/>
              </a:ext>
            </a:extLst>
          </p:cNvPr>
          <p:cNvSpPr txBox="1">
            <a:spLocks/>
          </p:cNvSpPr>
          <p:nvPr/>
        </p:nvSpPr>
        <p:spPr>
          <a:xfrm>
            <a:off x="4356162" y="458191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4" name="タイトル 1">
            <a:extLst>
              <a:ext uri="{FF2B5EF4-FFF2-40B4-BE49-F238E27FC236}">
                <a16:creationId xmlns:a16="http://schemas.microsoft.com/office/drawing/2014/main" id="{42E8C68B-C82F-6AEB-7D7D-74D761BEBF1F}"/>
              </a:ext>
            </a:extLst>
          </p:cNvPr>
          <p:cNvSpPr txBox="1">
            <a:spLocks/>
          </p:cNvSpPr>
          <p:nvPr/>
        </p:nvSpPr>
        <p:spPr>
          <a:xfrm>
            <a:off x="5057075" y="570653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5" name="タイトル 1">
            <a:extLst>
              <a:ext uri="{FF2B5EF4-FFF2-40B4-BE49-F238E27FC236}">
                <a16:creationId xmlns:a16="http://schemas.microsoft.com/office/drawing/2014/main" id="{079AB402-D56C-30AF-83D1-13222E054875}"/>
              </a:ext>
            </a:extLst>
          </p:cNvPr>
          <p:cNvSpPr txBox="1">
            <a:spLocks/>
          </p:cNvSpPr>
          <p:nvPr/>
        </p:nvSpPr>
        <p:spPr>
          <a:xfrm>
            <a:off x="5236104" y="510684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6" name="タイトル 1">
            <a:extLst>
              <a:ext uri="{FF2B5EF4-FFF2-40B4-BE49-F238E27FC236}">
                <a16:creationId xmlns:a16="http://schemas.microsoft.com/office/drawing/2014/main" id="{7475AD65-5AF9-27E2-D3D6-961D6D18A5EE}"/>
              </a:ext>
            </a:extLst>
          </p:cNvPr>
          <p:cNvSpPr txBox="1">
            <a:spLocks/>
          </p:cNvSpPr>
          <p:nvPr/>
        </p:nvSpPr>
        <p:spPr>
          <a:xfrm>
            <a:off x="6433081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</a:t>
            </a:r>
          </a:p>
        </p:txBody>
      </p:sp>
      <p:sp>
        <p:nvSpPr>
          <p:cNvPr id="1137" name="タイトル 1">
            <a:extLst>
              <a:ext uri="{FF2B5EF4-FFF2-40B4-BE49-F238E27FC236}">
                <a16:creationId xmlns:a16="http://schemas.microsoft.com/office/drawing/2014/main" id="{B1EDA363-28D7-3E3F-2F53-E1D61D15B110}"/>
              </a:ext>
            </a:extLst>
          </p:cNvPr>
          <p:cNvSpPr txBox="1">
            <a:spLocks/>
          </p:cNvSpPr>
          <p:nvPr/>
        </p:nvSpPr>
        <p:spPr>
          <a:xfrm>
            <a:off x="6710688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</a:t>
            </a:r>
          </a:p>
        </p:txBody>
      </p:sp>
      <p:sp>
        <p:nvSpPr>
          <p:cNvPr id="1138" name="タイトル 1">
            <a:extLst>
              <a:ext uri="{FF2B5EF4-FFF2-40B4-BE49-F238E27FC236}">
                <a16:creationId xmlns:a16="http://schemas.microsoft.com/office/drawing/2014/main" id="{9BD555F9-900F-9F93-CEFD-19D4B429F666}"/>
              </a:ext>
            </a:extLst>
          </p:cNvPr>
          <p:cNvSpPr txBox="1">
            <a:spLocks/>
          </p:cNvSpPr>
          <p:nvPr/>
        </p:nvSpPr>
        <p:spPr>
          <a:xfrm>
            <a:off x="7013448" y="351196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</a:t>
            </a:r>
          </a:p>
        </p:txBody>
      </p:sp>
      <p:sp>
        <p:nvSpPr>
          <p:cNvPr id="1139" name="タイトル 1">
            <a:extLst>
              <a:ext uri="{FF2B5EF4-FFF2-40B4-BE49-F238E27FC236}">
                <a16:creationId xmlns:a16="http://schemas.microsoft.com/office/drawing/2014/main" id="{11DDC5DF-81C3-FED6-EA42-103EDF0C7E49}"/>
              </a:ext>
            </a:extLst>
          </p:cNvPr>
          <p:cNvSpPr txBox="1">
            <a:spLocks/>
          </p:cNvSpPr>
          <p:nvPr/>
        </p:nvSpPr>
        <p:spPr>
          <a:xfrm>
            <a:off x="7376614" y="458191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</a:p>
        </p:txBody>
      </p:sp>
      <p:sp>
        <p:nvSpPr>
          <p:cNvPr id="1140" name="タイトル 1">
            <a:extLst>
              <a:ext uri="{FF2B5EF4-FFF2-40B4-BE49-F238E27FC236}">
                <a16:creationId xmlns:a16="http://schemas.microsoft.com/office/drawing/2014/main" id="{66773015-C758-BC63-C50E-32DEF8FC844F}"/>
              </a:ext>
            </a:extLst>
          </p:cNvPr>
          <p:cNvSpPr txBox="1">
            <a:spLocks/>
          </p:cNvSpPr>
          <p:nvPr/>
        </p:nvSpPr>
        <p:spPr>
          <a:xfrm>
            <a:off x="7639080" y="351196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1" name="タイトル 1">
            <a:extLst>
              <a:ext uri="{FF2B5EF4-FFF2-40B4-BE49-F238E27FC236}">
                <a16:creationId xmlns:a16="http://schemas.microsoft.com/office/drawing/2014/main" id="{4AE45C96-85CB-582F-ACD9-9BDD006F661D}"/>
              </a:ext>
            </a:extLst>
          </p:cNvPr>
          <p:cNvSpPr txBox="1">
            <a:spLocks/>
          </p:cNvSpPr>
          <p:nvPr/>
        </p:nvSpPr>
        <p:spPr>
          <a:xfrm>
            <a:off x="8164013" y="19364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2" name="タイトル 1">
            <a:extLst>
              <a:ext uri="{FF2B5EF4-FFF2-40B4-BE49-F238E27FC236}">
                <a16:creationId xmlns:a16="http://schemas.microsoft.com/office/drawing/2014/main" id="{5AEB7EEC-3671-D0BF-BF64-E819D56C5E61}"/>
              </a:ext>
            </a:extLst>
          </p:cNvPr>
          <p:cNvSpPr txBox="1">
            <a:spLocks/>
          </p:cNvSpPr>
          <p:nvPr/>
        </p:nvSpPr>
        <p:spPr>
          <a:xfrm>
            <a:off x="8426479" y="14284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3" name="タイトル 1">
            <a:extLst>
              <a:ext uri="{FF2B5EF4-FFF2-40B4-BE49-F238E27FC236}">
                <a16:creationId xmlns:a16="http://schemas.microsoft.com/office/drawing/2014/main" id="{93B92A05-79F2-125D-BE4A-FDBA04C689DB}"/>
              </a:ext>
            </a:extLst>
          </p:cNvPr>
          <p:cNvSpPr txBox="1">
            <a:spLocks/>
          </p:cNvSpPr>
          <p:nvPr/>
        </p:nvSpPr>
        <p:spPr>
          <a:xfrm>
            <a:off x="8688945" y="193112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</a:t>
            </a:r>
          </a:p>
        </p:txBody>
      </p:sp>
      <p:sp>
        <p:nvSpPr>
          <p:cNvPr id="1144" name="タイトル 1">
            <a:extLst>
              <a:ext uri="{FF2B5EF4-FFF2-40B4-BE49-F238E27FC236}">
                <a16:creationId xmlns:a16="http://schemas.microsoft.com/office/drawing/2014/main" id="{B621CBD6-C29D-DAAE-C2E3-751B93666F01}"/>
              </a:ext>
            </a:extLst>
          </p:cNvPr>
          <p:cNvSpPr txBox="1">
            <a:spLocks/>
          </p:cNvSpPr>
          <p:nvPr/>
        </p:nvSpPr>
        <p:spPr>
          <a:xfrm>
            <a:off x="8951411" y="30034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</a:p>
        </p:txBody>
      </p:sp>
      <p:sp>
        <p:nvSpPr>
          <p:cNvPr id="1145" name="タイトル 1">
            <a:extLst>
              <a:ext uri="{FF2B5EF4-FFF2-40B4-BE49-F238E27FC236}">
                <a16:creationId xmlns:a16="http://schemas.microsoft.com/office/drawing/2014/main" id="{931A3876-3460-977D-B8C0-6608EDCFEDF9}"/>
              </a:ext>
            </a:extLst>
          </p:cNvPr>
          <p:cNvSpPr txBox="1">
            <a:spLocks/>
          </p:cNvSpPr>
          <p:nvPr/>
        </p:nvSpPr>
        <p:spPr>
          <a:xfrm>
            <a:off x="9213877" y="19335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6" name="タイトル 1">
            <a:extLst>
              <a:ext uri="{FF2B5EF4-FFF2-40B4-BE49-F238E27FC236}">
                <a16:creationId xmlns:a16="http://schemas.microsoft.com/office/drawing/2014/main" id="{4A06B8EE-45AC-F896-2C6A-4058224B2DCE}"/>
              </a:ext>
            </a:extLst>
          </p:cNvPr>
          <p:cNvSpPr txBox="1">
            <a:spLocks/>
          </p:cNvSpPr>
          <p:nvPr/>
        </p:nvSpPr>
        <p:spPr>
          <a:xfrm>
            <a:off x="9692270" y="350809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</a:p>
        </p:txBody>
      </p:sp>
      <p:sp>
        <p:nvSpPr>
          <p:cNvPr id="1147" name="タイトル 1">
            <a:extLst>
              <a:ext uri="{FF2B5EF4-FFF2-40B4-BE49-F238E27FC236}">
                <a16:creationId xmlns:a16="http://schemas.microsoft.com/office/drawing/2014/main" id="{66CF9916-C92E-56DD-4693-B5F75AFE91D2}"/>
              </a:ext>
            </a:extLst>
          </p:cNvPr>
          <p:cNvSpPr txBox="1">
            <a:spLocks/>
          </p:cNvSpPr>
          <p:nvPr/>
        </p:nvSpPr>
        <p:spPr>
          <a:xfrm>
            <a:off x="10038897" y="36902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8" name="タイトル 1">
            <a:extLst>
              <a:ext uri="{FF2B5EF4-FFF2-40B4-BE49-F238E27FC236}">
                <a16:creationId xmlns:a16="http://schemas.microsoft.com/office/drawing/2014/main" id="{A5F4F625-5E47-8178-8B61-F06325756340}"/>
              </a:ext>
            </a:extLst>
          </p:cNvPr>
          <p:cNvSpPr txBox="1">
            <a:spLocks/>
          </p:cNvSpPr>
          <p:nvPr/>
        </p:nvSpPr>
        <p:spPr>
          <a:xfrm>
            <a:off x="10309239" y="828760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2" name="タイトル 1">
            <a:extLst>
              <a:ext uri="{FF2B5EF4-FFF2-40B4-BE49-F238E27FC236}">
                <a16:creationId xmlns:a16="http://schemas.microsoft.com/office/drawing/2014/main" id="{80472D13-8610-B509-C51C-22A15415D472}"/>
              </a:ext>
            </a:extLst>
          </p:cNvPr>
          <p:cNvSpPr txBox="1">
            <a:spLocks/>
          </p:cNvSpPr>
          <p:nvPr/>
        </p:nvSpPr>
        <p:spPr>
          <a:xfrm>
            <a:off x="10567007" y="250189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</a:p>
        </p:txBody>
      </p:sp>
      <p:sp>
        <p:nvSpPr>
          <p:cNvPr id="1153" name="タイトル 1">
            <a:extLst>
              <a:ext uri="{FF2B5EF4-FFF2-40B4-BE49-F238E27FC236}">
                <a16:creationId xmlns:a16="http://schemas.microsoft.com/office/drawing/2014/main" id="{EB9D73AF-4A0C-0D3D-F898-DDE2978E4633}"/>
              </a:ext>
            </a:extLst>
          </p:cNvPr>
          <p:cNvSpPr txBox="1">
            <a:spLocks/>
          </p:cNvSpPr>
          <p:nvPr/>
        </p:nvSpPr>
        <p:spPr>
          <a:xfrm>
            <a:off x="10829473" y="1365487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93DFCE-1411-19E8-DFAE-8A8630C9B4AB}"/>
              </a:ext>
            </a:extLst>
          </p:cNvPr>
          <p:cNvSpPr txBox="1"/>
          <p:nvPr/>
        </p:nvSpPr>
        <p:spPr>
          <a:xfrm>
            <a:off x="2585100" y="603620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</a:t>
            </a:r>
            <a:endParaRPr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258E145-A3F8-FB8B-9DF2-108CE38CFB52}"/>
              </a:ext>
            </a:extLst>
          </p:cNvPr>
          <p:cNvSpPr txBox="1"/>
          <p:nvPr/>
        </p:nvSpPr>
        <p:spPr>
          <a:xfrm>
            <a:off x="582700" y="6084854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</a:t>
            </a:r>
            <a:endParaRPr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CCD4CE-A831-87B7-256F-A4844D8D0AD5}"/>
              </a:ext>
            </a:extLst>
          </p:cNvPr>
          <p:cNvSpPr txBox="1"/>
          <p:nvPr/>
        </p:nvSpPr>
        <p:spPr>
          <a:xfrm>
            <a:off x="5075307" y="6104651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79B07F-D6C7-3479-9F2A-468137108456}"/>
              </a:ext>
            </a:extLst>
          </p:cNvPr>
          <p:cNvSpPr txBox="1"/>
          <p:nvPr/>
        </p:nvSpPr>
        <p:spPr>
          <a:xfrm>
            <a:off x="7356560" y="611311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FE1D64-98B4-E864-C2E7-72FE2AA12442}"/>
              </a:ext>
            </a:extLst>
          </p:cNvPr>
          <p:cNvSpPr txBox="1"/>
          <p:nvPr/>
        </p:nvSpPr>
        <p:spPr>
          <a:xfrm>
            <a:off x="8830803" y="6084853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DD1298-EF15-EF06-8F6D-FEF3FF6CAB5C}"/>
              </a:ext>
            </a:extLst>
          </p:cNvPr>
          <p:cNvSpPr txBox="1"/>
          <p:nvPr/>
        </p:nvSpPr>
        <p:spPr>
          <a:xfrm>
            <a:off x="10515607" y="606231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⑥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765CE075-CFFF-8995-9FC2-17C00AE89F95}"/>
              </a:ext>
            </a:extLst>
          </p:cNvPr>
          <p:cNvSpPr txBox="1">
            <a:spLocks/>
          </p:cNvSpPr>
          <p:nvPr/>
        </p:nvSpPr>
        <p:spPr>
          <a:xfrm>
            <a:off x="180961" y="169809"/>
            <a:ext cx="1617686" cy="7396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３ばん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174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5"/>
    </mc:Choice>
    <mc:Fallback xmlns="">
      <p:transition spd="slow" advTm="2205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427F1784-7D27-83FD-FE41-86443B2BE069}"/>
              </a:ext>
            </a:extLst>
          </p:cNvPr>
          <p:cNvSpPr/>
          <p:nvPr/>
        </p:nvSpPr>
        <p:spPr>
          <a:xfrm>
            <a:off x="220133" y="3318933"/>
            <a:ext cx="1337734" cy="1727200"/>
          </a:xfrm>
          <a:custGeom>
            <a:avLst/>
            <a:gdLst>
              <a:gd name="connsiteX0" fmla="*/ 0 w 1337734"/>
              <a:gd name="connsiteY0" fmla="*/ 491067 h 1727200"/>
              <a:gd name="connsiteX1" fmla="*/ 330200 w 1337734"/>
              <a:gd name="connsiteY1" fmla="*/ 1727200 h 1727200"/>
              <a:gd name="connsiteX2" fmla="*/ 677334 w 1337734"/>
              <a:gd name="connsiteY2" fmla="*/ 1032934 h 1727200"/>
              <a:gd name="connsiteX3" fmla="*/ 1032934 w 1337734"/>
              <a:gd name="connsiteY3" fmla="*/ 550334 h 1727200"/>
              <a:gd name="connsiteX4" fmla="*/ 1337734 w 1337734"/>
              <a:gd name="connsiteY4" fmla="*/ 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734" h="1727200">
                <a:moveTo>
                  <a:pt x="0" y="491067"/>
                </a:moveTo>
                <a:lnTo>
                  <a:pt x="330200" y="1727200"/>
                </a:lnTo>
                <a:lnTo>
                  <a:pt x="677334" y="1032934"/>
                </a:lnTo>
                <a:lnTo>
                  <a:pt x="1032934" y="550334"/>
                </a:lnTo>
                <a:lnTo>
                  <a:pt x="1337734" y="0"/>
                </a:ln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A8F1005D-A629-B292-3CB1-28350A25BDCD}"/>
              </a:ext>
            </a:extLst>
          </p:cNvPr>
          <p:cNvSpPr/>
          <p:nvPr/>
        </p:nvSpPr>
        <p:spPr>
          <a:xfrm>
            <a:off x="2159000" y="2235200"/>
            <a:ext cx="1312333" cy="2768600"/>
          </a:xfrm>
          <a:custGeom>
            <a:avLst/>
            <a:gdLst>
              <a:gd name="connsiteX0" fmla="*/ 0 w 1312333"/>
              <a:gd name="connsiteY0" fmla="*/ 1625600 h 2768600"/>
              <a:gd name="connsiteX1" fmla="*/ 313267 w 1312333"/>
              <a:gd name="connsiteY1" fmla="*/ 2768600 h 2768600"/>
              <a:gd name="connsiteX2" fmla="*/ 618067 w 1312333"/>
              <a:gd name="connsiteY2" fmla="*/ 2125133 h 2768600"/>
              <a:gd name="connsiteX3" fmla="*/ 1075267 w 1312333"/>
              <a:gd name="connsiteY3" fmla="*/ 1600200 h 2768600"/>
              <a:gd name="connsiteX4" fmla="*/ 1312333 w 1312333"/>
              <a:gd name="connsiteY4" fmla="*/ 0 h 276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333" h="2768600">
                <a:moveTo>
                  <a:pt x="0" y="1625600"/>
                </a:moveTo>
                <a:lnTo>
                  <a:pt x="313267" y="2768600"/>
                </a:lnTo>
                <a:lnTo>
                  <a:pt x="618067" y="2125133"/>
                </a:lnTo>
                <a:lnTo>
                  <a:pt x="1075267" y="1600200"/>
                </a:lnTo>
                <a:lnTo>
                  <a:pt x="1312333" y="0"/>
                </a:ln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6D659925-F784-D36A-9845-1E45E61519E1}"/>
              </a:ext>
            </a:extLst>
          </p:cNvPr>
          <p:cNvSpPr/>
          <p:nvPr/>
        </p:nvSpPr>
        <p:spPr>
          <a:xfrm>
            <a:off x="6680200" y="3318933"/>
            <a:ext cx="1261533" cy="1651000"/>
          </a:xfrm>
          <a:custGeom>
            <a:avLst/>
            <a:gdLst>
              <a:gd name="connsiteX0" fmla="*/ 0 w 1261533"/>
              <a:gd name="connsiteY0" fmla="*/ 567267 h 1651000"/>
              <a:gd name="connsiteX1" fmla="*/ 313267 w 1261533"/>
              <a:gd name="connsiteY1" fmla="*/ 0 h 1651000"/>
              <a:gd name="connsiteX2" fmla="*/ 601133 w 1261533"/>
              <a:gd name="connsiteY2" fmla="*/ 567267 h 1651000"/>
              <a:gd name="connsiteX3" fmla="*/ 973667 w 1261533"/>
              <a:gd name="connsiteY3" fmla="*/ 1651000 h 1651000"/>
              <a:gd name="connsiteX4" fmla="*/ 1261533 w 1261533"/>
              <a:gd name="connsiteY4" fmla="*/ 508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533" h="1651000">
                <a:moveTo>
                  <a:pt x="0" y="567267"/>
                </a:moveTo>
                <a:lnTo>
                  <a:pt x="313267" y="0"/>
                </a:lnTo>
                <a:lnTo>
                  <a:pt x="601133" y="567267"/>
                </a:lnTo>
                <a:lnTo>
                  <a:pt x="973667" y="1651000"/>
                </a:lnTo>
                <a:lnTo>
                  <a:pt x="1261533" y="508000"/>
                </a:ln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0726ABFB-D1E1-D43A-59E2-AD535C548B50}"/>
              </a:ext>
            </a:extLst>
          </p:cNvPr>
          <p:cNvSpPr/>
          <p:nvPr/>
        </p:nvSpPr>
        <p:spPr>
          <a:xfrm>
            <a:off x="8407400" y="1752600"/>
            <a:ext cx="1109133" cy="1642533"/>
          </a:xfrm>
          <a:custGeom>
            <a:avLst/>
            <a:gdLst>
              <a:gd name="connsiteX0" fmla="*/ 0 w 1109133"/>
              <a:gd name="connsiteY0" fmla="*/ 533400 h 1642533"/>
              <a:gd name="connsiteX1" fmla="*/ 287867 w 1109133"/>
              <a:gd name="connsiteY1" fmla="*/ 0 h 1642533"/>
              <a:gd name="connsiteX2" fmla="*/ 499533 w 1109133"/>
              <a:gd name="connsiteY2" fmla="*/ 516467 h 1642533"/>
              <a:gd name="connsiteX3" fmla="*/ 795867 w 1109133"/>
              <a:gd name="connsiteY3" fmla="*/ 1642533 h 1642533"/>
              <a:gd name="connsiteX4" fmla="*/ 1109133 w 1109133"/>
              <a:gd name="connsiteY4" fmla="*/ 541867 h 164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133" h="1642533">
                <a:moveTo>
                  <a:pt x="0" y="533400"/>
                </a:moveTo>
                <a:lnTo>
                  <a:pt x="287867" y="0"/>
                </a:lnTo>
                <a:lnTo>
                  <a:pt x="499533" y="516467"/>
                </a:lnTo>
                <a:lnTo>
                  <a:pt x="795867" y="1642533"/>
                </a:lnTo>
                <a:lnTo>
                  <a:pt x="1109133" y="541867"/>
                </a:ln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D2CAD328-0030-5B45-7B70-84B422DFAC35}"/>
              </a:ext>
            </a:extLst>
          </p:cNvPr>
          <p:cNvSpPr/>
          <p:nvPr/>
        </p:nvSpPr>
        <p:spPr>
          <a:xfrm>
            <a:off x="9939867" y="668867"/>
            <a:ext cx="1998133" cy="3200400"/>
          </a:xfrm>
          <a:custGeom>
            <a:avLst/>
            <a:gdLst>
              <a:gd name="connsiteX0" fmla="*/ 0 w 1998133"/>
              <a:gd name="connsiteY0" fmla="*/ 3200400 h 3200400"/>
              <a:gd name="connsiteX1" fmla="*/ 347133 w 1998133"/>
              <a:gd name="connsiteY1" fmla="*/ 0 h 3200400"/>
              <a:gd name="connsiteX2" fmla="*/ 609600 w 1998133"/>
              <a:gd name="connsiteY2" fmla="*/ 516466 h 3200400"/>
              <a:gd name="connsiteX3" fmla="*/ 922866 w 1998133"/>
              <a:gd name="connsiteY3" fmla="*/ 2286000 h 3200400"/>
              <a:gd name="connsiteX4" fmla="*/ 1159933 w 1998133"/>
              <a:gd name="connsiteY4" fmla="*/ 1007533 h 3200400"/>
              <a:gd name="connsiteX5" fmla="*/ 1998133 w 1998133"/>
              <a:gd name="connsiteY5" fmla="*/ 1032933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8133" h="3200400">
                <a:moveTo>
                  <a:pt x="0" y="3200400"/>
                </a:moveTo>
                <a:lnTo>
                  <a:pt x="347133" y="0"/>
                </a:lnTo>
                <a:lnTo>
                  <a:pt x="609600" y="516466"/>
                </a:lnTo>
                <a:lnTo>
                  <a:pt x="922866" y="2286000"/>
                </a:lnTo>
                <a:lnTo>
                  <a:pt x="1159933" y="1007533"/>
                </a:lnTo>
                <a:lnTo>
                  <a:pt x="1998133" y="1032933"/>
                </a:ln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9B9BC3E3-B4A6-2904-4893-CE41C86FA63A}"/>
              </a:ext>
            </a:extLst>
          </p:cNvPr>
          <p:cNvSpPr/>
          <p:nvPr/>
        </p:nvSpPr>
        <p:spPr>
          <a:xfrm>
            <a:off x="4030133" y="3302000"/>
            <a:ext cx="2294467" cy="2726267"/>
          </a:xfrm>
          <a:custGeom>
            <a:avLst/>
            <a:gdLst>
              <a:gd name="connsiteX0" fmla="*/ 0 w 2294467"/>
              <a:gd name="connsiteY0" fmla="*/ 0 h 2726267"/>
              <a:gd name="connsiteX1" fmla="*/ 355600 w 2294467"/>
              <a:gd name="connsiteY1" fmla="*/ 567267 h 2726267"/>
              <a:gd name="connsiteX2" fmla="*/ 550334 w 2294467"/>
              <a:gd name="connsiteY2" fmla="*/ 1634067 h 2726267"/>
              <a:gd name="connsiteX3" fmla="*/ 1320800 w 2294467"/>
              <a:gd name="connsiteY3" fmla="*/ 2726267 h 2726267"/>
              <a:gd name="connsiteX4" fmla="*/ 1515534 w 2294467"/>
              <a:gd name="connsiteY4" fmla="*/ 2108200 h 2726267"/>
              <a:gd name="connsiteX5" fmla="*/ 2294467 w 2294467"/>
              <a:gd name="connsiteY5" fmla="*/ 2125133 h 272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4467" h="2726267">
                <a:moveTo>
                  <a:pt x="0" y="0"/>
                </a:moveTo>
                <a:lnTo>
                  <a:pt x="355600" y="567267"/>
                </a:lnTo>
                <a:lnTo>
                  <a:pt x="550334" y="1634067"/>
                </a:lnTo>
                <a:lnTo>
                  <a:pt x="1320800" y="2726267"/>
                </a:lnTo>
                <a:lnTo>
                  <a:pt x="1515534" y="2108200"/>
                </a:lnTo>
                <a:lnTo>
                  <a:pt x="2294467" y="2125133"/>
                </a:ln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D8CB7AA-5733-C390-29F7-38A60281A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23582"/>
            <a:ext cx="524933" cy="599684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</a:t>
            </a:r>
          </a:p>
        </p:txBody>
      </p:sp>
      <p:sp>
        <p:nvSpPr>
          <p:cNvPr id="1107" name="タイトル 1">
            <a:extLst>
              <a:ext uri="{FF2B5EF4-FFF2-40B4-BE49-F238E27FC236}">
                <a16:creationId xmlns:a16="http://schemas.microsoft.com/office/drawing/2014/main" id="{FD7A1D26-C54F-D3C4-84A0-3A1B1664EB64}"/>
              </a:ext>
            </a:extLst>
          </p:cNvPr>
          <p:cNvSpPr txBox="1">
            <a:spLocks/>
          </p:cNvSpPr>
          <p:nvPr/>
        </p:nvSpPr>
        <p:spPr>
          <a:xfrm>
            <a:off x="292106" y="459812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り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0" name="タイトル 1">
            <a:extLst>
              <a:ext uri="{FF2B5EF4-FFF2-40B4-BE49-F238E27FC236}">
                <a16:creationId xmlns:a16="http://schemas.microsoft.com/office/drawing/2014/main" id="{ECB44954-B557-FB74-41EA-85127632C7F0}"/>
              </a:ext>
            </a:extLst>
          </p:cNvPr>
          <p:cNvSpPr txBox="1">
            <a:spLocks/>
          </p:cNvSpPr>
          <p:nvPr/>
        </p:nvSpPr>
        <p:spPr>
          <a:xfrm>
            <a:off x="615960" y="406085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2" name="タイトル 1">
            <a:extLst>
              <a:ext uri="{FF2B5EF4-FFF2-40B4-BE49-F238E27FC236}">
                <a16:creationId xmlns:a16="http://schemas.microsoft.com/office/drawing/2014/main" id="{B9F6A180-CD2A-38E0-237A-BF5EEEB4FA5A}"/>
              </a:ext>
            </a:extLst>
          </p:cNvPr>
          <p:cNvSpPr txBox="1">
            <a:spLocks/>
          </p:cNvSpPr>
          <p:nvPr/>
        </p:nvSpPr>
        <p:spPr>
          <a:xfrm>
            <a:off x="98531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3" name="タイトル 1">
            <a:extLst>
              <a:ext uri="{FF2B5EF4-FFF2-40B4-BE49-F238E27FC236}">
                <a16:creationId xmlns:a16="http://schemas.microsoft.com/office/drawing/2014/main" id="{7ECABB52-F168-254A-3922-C8B48F9F918C}"/>
              </a:ext>
            </a:extLst>
          </p:cNvPr>
          <p:cNvSpPr txBox="1">
            <a:spLocks/>
          </p:cNvSpPr>
          <p:nvPr/>
        </p:nvSpPr>
        <p:spPr>
          <a:xfrm>
            <a:off x="1273714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5" name="タイトル 1">
            <a:extLst>
              <a:ext uri="{FF2B5EF4-FFF2-40B4-BE49-F238E27FC236}">
                <a16:creationId xmlns:a16="http://schemas.microsoft.com/office/drawing/2014/main" id="{895E7009-4F9E-63B0-6A87-1517F8AFF38B}"/>
              </a:ext>
            </a:extLst>
          </p:cNvPr>
          <p:cNvSpPr txBox="1">
            <a:spLocks/>
          </p:cNvSpPr>
          <p:nvPr/>
        </p:nvSpPr>
        <p:spPr>
          <a:xfrm>
            <a:off x="192354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</a:t>
            </a:r>
          </a:p>
        </p:txBody>
      </p:sp>
      <p:sp>
        <p:nvSpPr>
          <p:cNvPr id="1126" name="タイトル 1">
            <a:extLst>
              <a:ext uri="{FF2B5EF4-FFF2-40B4-BE49-F238E27FC236}">
                <a16:creationId xmlns:a16="http://schemas.microsoft.com/office/drawing/2014/main" id="{AD886558-2462-CE79-B5D8-DD378F06A4D5}"/>
              </a:ext>
            </a:extLst>
          </p:cNvPr>
          <p:cNvSpPr txBox="1">
            <a:spLocks/>
          </p:cNvSpPr>
          <p:nvPr/>
        </p:nvSpPr>
        <p:spPr>
          <a:xfrm>
            <a:off x="2215652" y="459812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り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7" name="タイトル 1">
            <a:extLst>
              <a:ext uri="{FF2B5EF4-FFF2-40B4-BE49-F238E27FC236}">
                <a16:creationId xmlns:a16="http://schemas.microsoft.com/office/drawing/2014/main" id="{8207AFF0-3C4D-3499-862D-7D6B1CCCEC83}"/>
              </a:ext>
            </a:extLst>
          </p:cNvPr>
          <p:cNvSpPr txBox="1">
            <a:spLocks/>
          </p:cNvSpPr>
          <p:nvPr/>
        </p:nvSpPr>
        <p:spPr>
          <a:xfrm>
            <a:off x="2539506" y="406085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8" name="タイトル 1">
            <a:extLst>
              <a:ext uri="{FF2B5EF4-FFF2-40B4-BE49-F238E27FC236}">
                <a16:creationId xmlns:a16="http://schemas.microsoft.com/office/drawing/2014/main" id="{D386FC82-4287-30DA-51B3-F10100898AD0}"/>
              </a:ext>
            </a:extLst>
          </p:cNvPr>
          <p:cNvSpPr txBox="1">
            <a:spLocks/>
          </p:cNvSpPr>
          <p:nvPr/>
        </p:nvSpPr>
        <p:spPr>
          <a:xfrm>
            <a:off x="2908862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9" name="タイトル 1">
            <a:extLst>
              <a:ext uri="{FF2B5EF4-FFF2-40B4-BE49-F238E27FC236}">
                <a16:creationId xmlns:a16="http://schemas.microsoft.com/office/drawing/2014/main" id="{7D7E23B6-914B-9BDA-876A-F0CDDA796E81}"/>
              </a:ext>
            </a:extLst>
          </p:cNvPr>
          <p:cNvSpPr txBox="1">
            <a:spLocks/>
          </p:cNvSpPr>
          <p:nvPr/>
        </p:nvSpPr>
        <p:spPr>
          <a:xfrm>
            <a:off x="3171328" y="193112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0" name="タイトル 1">
            <a:extLst>
              <a:ext uri="{FF2B5EF4-FFF2-40B4-BE49-F238E27FC236}">
                <a16:creationId xmlns:a16="http://schemas.microsoft.com/office/drawing/2014/main" id="{722C4BDF-5A64-A49B-AD40-229D65972B33}"/>
              </a:ext>
            </a:extLst>
          </p:cNvPr>
          <p:cNvSpPr txBox="1">
            <a:spLocks/>
          </p:cNvSpPr>
          <p:nvPr/>
        </p:nvSpPr>
        <p:spPr>
          <a:xfrm>
            <a:off x="3803151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ja-JP" sz="4000" b="1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31" name="タイトル 1">
            <a:extLst>
              <a:ext uri="{FF2B5EF4-FFF2-40B4-BE49-F238E27FC236}">
                <a16:creationId xmlns:a16="http://schemas.microsoft.com/office/drawing/2014/main" id="{30C8CF1D-D30F-E144-A48D-DAA433D13914}"/>
              </a:ext>
            </a:extLst>
          </p:cNvPr>
          <p:cNvSpPr txBox="1">
            <a:spLocks/>
          </p:cNvSpPr>
          <p:nvPr/>
        </p:nvSpPr>
        <p:spPr>
          <a:xfrm>
            <a:off x="3803150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ど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32" name="タイトル 1">
            <a:extLst>
              <a:ext uri="{FF2B5EF4-FFF2-40B4-BE49-F238E27FC236}">
                <a16:creationId xmlns:a16="http://schemas.microsoft.com/office/drawing/2014/main" id="{ABFBA840-47A0-B329-319A-2090A117F1A1}"/>
              </a:ext>
            </a:extLst>
          </p:cNvPr>
          <p:cNvSpPr txBox="1">
            <a:spLocks/>
          </p:cNvSpPr>
          <p:nvPr/>
        </p:nvSpPr>
        <p:spPr>
          <a:xfrm>
            <a:off x="409369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こ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33" name="タイトル 1">
            <a:extLst>
              <a:ext uri="{FF2B5EF4-FFF2-40B4-BE49-F238E27FC236}">
                <a16:creationId xmlns:a16="http://schemas.microsoft.com/office/drawing/2014/main" id="{D43D52D8-BE1F-2555-F184-129549437C25}"/>
              </a:ext>
            </a:extLst>
          </p:cNvPr>
          <p:cNvSpPr txBox="1">
            <a:spLocks/>
          </p:cNvSpPr>
          <p:nvPr/>
        </p:nvSpPr>
        <p:spPr>
          <a:xfrm>
            <a:off x="4356162" y="458191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で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34" name="タイトル 1">
            <a:extLst>
              <a:ext uri="{FF2B5EF4-FFF2-40B4-BE49-F238E27FC236}">
                <a16:creationId xmlns:a16="http://schemas.microsoft.com/office/drawing/2014/main" id="{42E8C68B-C82F-6AEB-7D7D-74D761BEBF1F}"/>
              </a:ext>
            </a:extLst>
          </p:cNvPr>
          <p:cNvSpPr txBox="1">
            <a:spLocks/>
          </p:cNvSpPr>
          <p:nvPr/>
        </p:nvSpPr>
        <p:spPr>
          <a:xfrm>
            <a:off x="5057075" y="570653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な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35" name="タイトル 1">
            <a:extLst>
              <a:ext uri="{FF2B5EF4-FFF2-40B4-BE49-F238E27FC236}">
                <a16:creationId xmlns:a16="http://schemas.microsoft.com/office/drawing/2014/main" id="{079AB402-D56C-30AF-83D1-13222E054875}"/>
              </a:ext>
            </a:extLst>
          </p:cNvPr>
          <p:cNvSpPr txBox="1">
            <a:spLocks/>
          </p:cNvSpPr>
          <p:nvPr/>
        </p:nvSpPr>
        <p:spPr>
          <a:xfrm>
            <a:off x="5236104" y="510684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く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36" name="タイトル 1">
            <a:extLst>
              <a:ext uri="{FF2B5EF4-FFF2-40B4-BE49-F238E27FC236}">
                <a16:creationId xmlns:a16="http://schemas.microsoft.com/office/drawing/2014/main" id="{7475AD65-5AF9-27E2-D3D6-961D6D18A5EE}"/>
              </a:ext>
            </a:extLst>
          </p:cNvPr>
          <p:cNvSpPr txBox="1">
            <a:spLocks/>
          </p:cNvSpPr>
          <p:nvPr/>
        </p:nvSpPr>
        <p:spPr>
          <a:xfrm>
            <a:off x="6433081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</a:t>
            </a:r>
          </a:p>
        </p:txBody>
      </p:sp>
      <p:sp>
        <p:nvSpPr>
          <p:cNvPr id="1137" name="タイトル 1">
            <a:extLst>
              <a:ext uri="{FF2B5EF4-FFF2-40B4-BE49-F238E27FC236}">
                <a16:creationId xmlns:a16="http://schemas.microsoft.com/office/drawing/2014/main" id="{B1EDA363-28D7-3E3F-2F53-E1D61D15B110}"/>
              </a:ext>
            </a:extLst>
          </p:cNvPr>
          <p:cNvSpPr txBox="1">
            <a:spLocks/>
          </p:cNvSpPr>
          <p:nvPr/>
        </p:nvSpPr>
        <p:spPr>
          <a:xfrm>
            <a:off x="6710688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</a:t>
            </a:r>
          </a:p>
        </p:txBody>
      </p:sp>
      <p:sp>
        <p:nvSpPr>
          <p:cNvPr id="1138" name="タイトル 1">
            <a:extLst>
              <a:ext uri="{FF2B5EF4-FFF2-40B4-BE49-F238E27FC236}">
                <a16:creationId xmlns:a16="http://schemas.microsoft.com/office/drawing/2014/main" id="{9BD555F9-900F-9F93-CEFD-19D4B429F666}"/>
              </a:ext>
            </a:extLst>
          </p:cNvPr>
          <p:cNvSpPr txBox="1">
            <a:spLocks/>
          </p:cNvSpPr>
          <p:nvPr/>
        </p:nvSpPr>
        <p:spPr>
          <a:xfrm>
            <a:off x="7013448" y="351196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</a:t>
            </a:r>
          </a:p>
        </p:txBody>
      </p:sp>
      <p:sp>
        <p:nvSpPr>
          <p:cNvPr id="1139" name="タイトル 1">
            <a:extLst>
              <a:ext uri="{FF2B5EF4-FFF2-40B4-BE49-F238E27FC236}">
                <a16:creationId xmlns:a16="http://schemas.microsoft.com/office/drawing/2014/main" id="{11DDC5DF-81C3-FED6-EA42-103EDF0C7E49}"/>
              </a:ext>
            </a:extLst>
          </p:cNvPr>
          <p:cNvSpPr txBox="1">
            <a:spLocks/>
          </p:cNvSpPr>
          <p:nvPr/>
        </p:nvSpPr>
        <p:spPr>
          <a:xfrm>
            <a:off x="7376614" y="458191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</a:p>
        </p:txBody>
      </p:sp>
      <p:sp>
        <p:nvSpPr>
          <p:cNvPr id="1140" name="タイトル 1">
            <a:extLst>
              <a:ext uri="{FF2B5EF4-FFF2-40B4-BE49-F238E27FC236}">
                <a16:creationId xmlns:a16="http://schemas.microsoft.com/office/drawing/2014/main" id="{66773015-C758-BC63-C50E-32DEF8FC844F}"/>
              </a:ext>
            </a:extLst>
          </p:cNvPr>
          <p:cNvSpPr txBox="1">
            <a:spLocks/>
          </p:cNvSpPr>
          <p:nvPr/>
        </p:nvSpPr>
        <p:spPr>
          <a:xfrm>
            <a:off x="7639080" y="351196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1" name="タイトル 1">
            <a:extLst>
              <a:ext uri="{FF2B5EF4-FFF2-40B4-BE49-F238E27FC236}">
                <a16:creationId xmlns:a16="http://schemas.microsoft.com/office/drawing/2014/main" id="{4AE45C96-85CB-582F-ACD9-9BDD006F661D}"/>
              </a:ext>
            </a:extLst>
          </p:cNvPr>
          <p:cNvSpPr txBox="1">
            <a:spLocks/>
          </p:cNvSpPr>
          <p:nvPr/>
        </p:nvSpPr>
        <p:spPr>
          <a:xfrm>
            <a:off x="8164013" y="19364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2" name="タイトル 1">
            <a:extLst>
              <a:ext uri="{FF2B5EF4-FFF2-40B4-BE49-F238E27FC236}">
                <a16:creationId xmlns:a16="http://schemas.microsoft.com/office/drawing/2014/main" id="{5AEB7EEC-3671-D0BF-BF64-E819D56C5E61}"/>
              </a:ext>
            </a:extLst>
          </p:cNvPr>
          <p:cNvSpPr txBox="1">
            <a:spLocks/>
          </p:cNvSpPr>
          <p:nvPr/>
        </p:nvSpPr>
        <p:spPr>
          <a:xfrm>
            <a:off x="8426479" y="14284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3" name="タイトル 1">
            <a:extLst>
              <a:ext uri="{FF2B5EF4-FFF2-40B4-BE49-F238E27FC236}">
                <a16:creationId xmlns:a16="http://schemas.microsoft.com/office/drawing/2014/main" id="{93B92A05-79F2-125D-BE4A-FDBA04C689DB}"/>
              </a:ext>
            </a:extLst>
          </p:cNvPr>
          <p:cNvSpPr txBox="1">
            <a:spLocks/>
          </p:cNvSpPr>
          <p:nvPr/>
        </p:nvSpPr>
        <p:spPr>
          <a:xfrm>
            <a:off x="8688945" y="193112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</a:t>
            </a:r>
          </a:p>
        </p:txBody>
      </p:sp>
      <p:sp>
        <p:nvSpPr>
          <p:cNvPr id="1144" name="タイトル 1">
            <a:extLst>
              <a:ext uri="{FF2B5EF4-FFF2-40B4-BE49-F238E27FC236}">
                <a16:creationId xmlns:a16="http://schemas.microsoft.com/office/drawing/2014/main" id="{B621CBD6-C29D-DAAE-C2E3-751B93666F01}"/>
              </a:ext>
            </a:extLst>
          </p:cNvPr>
          <p:cNvSpPr txBox="1">
            <a:spLocks/>
          </p:cNvSpPr>
          <p:nvPr/>
        </p:nvSpPr>
        <p:spPr>
          <a:xfrm>
            <a:off x="8951411" y="30034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</a:p>
        </p:txBody>
      </p:sp>
      <p:sp>
        <p:nvSpPr>
          <p:cNvPr id="1145" name="タイトル 1">
            <a:extLst>
              <a:ext uri="{FF2B5EF4-FFF2-40B4-BE49-F238E27FC236}">
                <a16:creationId xmlns:a16="http://schemas.microsoft.com/office/drawing/2014/main" id="{931A3876-3460-977D-B8C0-6608EDCFEDF9}"/>
              </a:ext>
            </a:extLst>
          </p:cNvPr>
          <p:cNvSpPr txBox="1">
            <a:spLocks/>
          </p:cNvSpPr>
          <p:nvPr/>
        </p:nvSpPr>
        <p:spPr>
          <a:xfrm>
            <a:off x="9213877" y="19335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6" name="タイトル 1">
            <a:extLst>
              <a:ext uri="{FF2B5EF4-FFF2-40B4-BE49-F238E27FC236}">
                <a16:creationId xmlns:a16="http://schemas.microsoft.com/office/drawing/2014/main" id="{4A06B8EE-45AC-F896-2C6A-4058224B2DCE}"/>
              </a:ext>
            </a:extLst>
          </p:cNvPr>
          <p:cNvSpPr txBox="1">
            <a:spLocks/>
          </p:cNvSpPr>
          <p:nvPr/>
        </p:nvSpPr>
        <p:spPr>
          <a:xfrm>
            <a:off x="9692270" y="350809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</a:p>
        </p:txBody>
      </p:sp>
      <p:sp>
        <p:nvSpPr>
          <p:cNvPr id="1147" name="タイトル 1">
            <a:extLst>
              <a:ext uri="{FF2B5EF4-FFF2-40B4-BE49-F238E27FC236}">
                <a16:creationId xmlns:a16="http://schemas.microsoft.com/office/drawing/2014/main" id="{66CF9916-C92E-56DD-4693-B5F75AFE91D2}"/>
              </a:ext>
            </a:extLst>
          </p:cNvPr>
          <p:cNvSpPr txBox="1">
            <a:spLocks/>
          </p:cNvSpPr>
          <p:nvPr/>
        </p:nvSpPr>
        <p:spPr>
          <a:xfrm>
            <a:off x="10038897" y="36902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8" name="タイトル 1">
            <a:extLst>
              <a:ext uri="{FF2B5EF4-FFF2-40B4-BE49-F238E27FC236}">
                <a16:creationId xmlns:a16="http://schemas.microsoft.com/office/drawing/2014/main" id="{A5F4F625-5E47-8178-8B61-F06325756340}"/>
              </a:ext>
            </a:extLst>
          </p:cNvPr>
          <p:cNvSpPr txBox="1">
            <a:spLocks/>
          </p:cNvSpPr>
          <p:nvPr/>
        </p:nvSpPr>
        <p:spPr>
          <a:xfrm>
            <a:off x="10309239" y="828760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2" name="タイトル 1">
            <a:extLst>
              <a:ext uri="{FF2B5EF4-FFF2-40B4-BE49-F238E27FC236}">
                <a16:creationId xmlns:a16="http://schemas.microsoft.com/office/drawing/2014/main" id="{80472D13-8610-B509-C51C-22A15415D472}"/>
              </a:ext>
            </a:extLst>
          </p:cNvPr>
          <p:cNvSpPr txBox="1">
            <a:spLocks/>
          </p:cNvSpPr>
          <p:nvPr/>
        </p:nvSpPr>
        <p:spPr>
          <a:xfrm>
            <a:off x="10567007" y="250189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</a:p>
        </p:txBody>
      </p:sp>
      <p:sp>
        <p:nvSpPr>
          <p:cNvPr id="1153" name="タイトル 1">
            <a:extLst>
              <a:ext uri="{FF2B5EF4-FFF2-40B4-BE49-F238E27FC236}">
                <a16:creationId xmlns:a16="http://schemas.microsoft.com/office/drawing/2014/main" id="{EB9D73AF-4A0C-0D3D-F898-DDE2978E4633}"/>
              </a:ext>
            </a:extLst>
          </p:cNvPr>
          <p:cNvSpPr txBox="1">
            <a:spLocks/>
          </p:cNvSpPr>
          <p:nvPr/>
        </p:nvSpPr>
        <p:spPr>
          <a:xfrm>
            <a:off x="10829473" y="1365487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93DFCE-1411-19E8-DFAE-8A8630C9B4AB}"/>
              </a:ext>
            </a:extLst>
          </p:cNvPr>
          <p:cNvSpPr txBox="1"/>
          <p:nvPr/>
        </p:nvSpPr>
        <p:spPr>
          <a:xfrm>
            <a:off x="2585100" y="603620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</a:t>
            </a:r>
            <a:endParaRPr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258E145-A3F8-FB8B-9DF2-108CE38CFB52}"/>
              </a:ext>
            </a:extLst>
          </p:cNvPr>
          <p:cNvSpPr txBox="1"/>
          <p:nvPr/>
        </p:nvSpPr>
        <p:spPr>
          <a:xfrm>
            <a:off x="582700" y="6084854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</a:t>
            </a:r>
            <a:endParaRPr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CCD4CE-A831-87B7-256F-A4844D8D0AD5}"/>
              </a:ext>
            </a:extLst>
          </p:cNvPr>
          <p:cNvSpPr txBox="1"/>
          <p:nvPr/>
        </p:nvSpPr>
        <p:spPr>
          <a:xfrm>
            <a:off x="5075307" y="6104651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79B07F-D6C7-3479-9F2A-468137108456}"/>
              </a:ext>
            </a:extLst>
          </p:cNvPr>
          <p:cNvSpPr txBox="1"/>
          <p:nvPr/>
        </p:nvSpPr>
        <p:spPr>
          <a:xfrm>
            <a:off x="7356560" y="611311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FE1D64-98B4-E864-C2E7-72FE2AA12442}"/>
              </a:ext>
            </a:extLst>
          </p:cNvPr>
          <p:cNvSpPr txBox="1"/>
          <p:nvPr/>
        </p:nvSpPr>
        <p:spPr>
          <a:xfrm>
            <a:off x="8830803" y="6084853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DD1298-EF15-EF06-8F6D-FEF3FF6CAB5C}"/>
              </a:ext>
            </a:extLst>
          </p:cNvPr>
          <p:cNvSpPr txBox="1"/>
          <p:nvPr/>
        </p:nvSpPr>
        <p:spPr>
          <a:xfrm>
            <a:off x="10515607" y="606231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⑥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765CE075-CFFF-8995-9FC2-17C00AE89F95}"/>
              </a:ext>
            </a:extLst>
          </p:cNvPr>
          <p:cNvSpPr txBox="1">
            <a:spLocks/>
          </p:cNvSpPr>
          <p:nvPr/>
        </p:nvSpPr>
        <p:spPr>
          <a:xfrm>
            <a:off x="180961" y="169809"/>
            <a:ext cx="1617686" cy="7396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３ばん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008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9"/>
    </mc:Choice>
    <mc:Fallback xmlns="">
      <p:transition spd="slow" advTm="411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427F1784-7D27-83FD-FE41-86443B2BE069}"/>
              </a:ext>
            </a:extLst>
          </p:cNvPr>
          <p:cNvSpPr/>
          <p:nvPr/>
        </p:nvSpPr>
        <p:spPr>
          <a:xfrm>
            <a:off x="220133" y="3318933"/>
            <a:ext cx="1337734" cy="1727200"/>
          </a:xfrm>
          <a:custGeom>
            <a:avLst/>
            <a:gdLst>
              <a:gd name="connsiteX0" fmla="*/ 0 w 1337734"/>
              <a:gd name="connsiteY0" fmla="*/ 491067 h 1727200"/>
              <a:gd name="connsiteX1" fmla="*/ 330200 w 1337734"/>
              <a:gd name="connsiteY1" fmla="*/ 1727200 h 1727200"/>
              <a:gd name="connsiteX2" fmla="*/ 677334 w 1337734"/>
              <a:gd name="connsiteY2" fmla="*/ 1032934 h 1727200"/>
              <a:gd name="connsiteX3" fmla="*/ 1032934 w 1337734"/>
              <a:gd name="connsiteY3" fmla="*/ 550334 h 1727200"/>
              <a:gd name="connsiteX4" fmla="*/ 1337734 w 1337734"/>
              <a:gd name="connsiteY4" fmla="*/ 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734" h="1727200">
                <a:moveTo>
                  <a:pt x="0" y="491067"/>
                </a:moveTo>
                <a:lnTo>
                  <a:pt x="330200" y="1727200"/>
                </a:lnTo>
                <a:lnTo>
                  <a:pt x="677334" y="1032934"/>
                </a:lnTo>
                <a:lnTo>
                  <a:pt x="1032934" y="550334"/>
                </a:lnTo>
                <a:lnTo>
                  <a:pt x="1337734" y="0"/>
                </a:lnTo>
              </a:path>
            </a:pathLst>
          </a:cu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A8F1005D-A629-B292-3CB1-28350A25BDCD}"/>
              </a:ext>
            </a:extLst>
          </p:cNvPr>
          <p:cNvSpPr/>
          <p:nvPr/>
        </p:nvSpPr>
        <p:spPr>
          <a:xfrm>
            <a:off x="2159000" y="2235200"/>
            <a:ext cx="1312333" cy="2768600"/>
          </a:xfrm>
          <a:custGeom>
            <a:avLst/>
            <a:gdLst>
              <a:gd name="connsiteX0" fmla="*/ 0 w 1312333"/>
              <a:gd name="connsiteY0" fmla="*/ 1625600 h 2768600"/>
              <a:gd name="connsiteX1" fmla="*/ 313267 w 1312333"/>
              <a:gd name="connsiteY1" fmla="*/ 2768600 h 2768600"/>
              <a:gd name="connsiteX2" fmla="*/ 618067 w 1312333"/>
              <a:gd name="connsiteY2" fmla="*/ 2125133 h 2768600"/>
              <a:gd name="connsiteX3" fmla="*/ 1075267 w 1312333"/>
              <a:gd name="connsiteY3" fmla="*/ 1600200 h 2768600"/>
              <a:gd name="connsiteX4" fmla="*/ 1312333 w 1312333"/>
              <a:gd name="connsiteY4" fmla="*/ 0 h 276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333" h="2768600">
                <a:moveTo>
                  <a:pt x="0" y="1625600"/>
                </a:moveTo>
                <a:lnTo>
                  <a:pt x="313267" y="2768600"/>
                </a:lnTo>
                <a:lnTo>
                  <a:pt x="618067" y="2125133"/>
                </a:lnTo>
                <a:lnTo>
                  <a:pt x="1075267" y="1600200"/>
                </a:lnTo>
                <a:lnTo>
                  <a:pt x="1312333" y="0"/>
                </a:lnTo>
              </a:path>
            </a:pathLst>
          </a:cu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6D659925-F784-D36A-9845-1E45E61519E1}"/>
              </a:ext>
            </a:extLst>
          </p:cNvPr>
          <p:cNvSpPr/>
          <p:nvPr/>
        </p:nvSpPr>
        <p:spPr>
          <a:xfrm>
            <a:off x="6680200" y="3318933"/>
            <a:ext cx="1261533" cy="1651000"/>
          </a:xfrm>
          <a:custGeom>
            <a:avLst/>
            <a:gdLst>
              <a:gd name="connsiteX0" fmla="*/ 0 w 1261533"/>
              <a:gd name="connsiteY0" fmla="*/ 567267 h 1651000"/>
              <a:gd name="connsiteX1" fmla="*/ 313267 w 1261533"/>
              <a:gd name="connsiteY1" fmla="*/ 0 h 1651000"/>
              <a:gd name="connsiteX2" fmla="*/ 601133 w 1261533"/>
              <a:gd name="connsiteY2" fmla="*/ 567267 h 1651000"/>
              <a:gd name="connsiteX3" fmla="*/ 973667 w 1261533"/>
              <a:gd name="connsiteY3" fmla="*/ 1651000 h 1651000"/>
              <a:gd name="connsiteX4" fmla="*/ 1261533 w 1261533"/>
              <a:gd name="connsiteY4" fmla="*/ 508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533" h="1651000">
                <a:moveTo>
                  <a:pt x="0" y="567267"/>
                </a:moveTo>
                <a:lnTo>
                  <a:pt x="313267" y="0"/>
                </a:lnTo>
                <a:lnTo>
                  <a:pt x="601133" y="567267"/>
                </a:lnTo>
                <a:lnTo>
                  <a:pt x="973667" y="1651000"/>
                </a:lnTo>
                <a:lnTo>
                  <a:pt x="1261533" y="508000"/>
                </a:lnTo>
              </a:path>
            </a:pathLst>
          </a:cu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0726ABFB-D1E1-D43A-59E2-AD535C548B50}"/>
              </a:ext>
            </a:extLst>
          </p:cNvPr>
          <p:cNvSpPr/>
          <p:nvPr/>
        </p:nvSpPr>
        <p:spPr>
          <a:xfrm>
            <a:off x="8407400" y="1752600"/>
            <a:ext cx="1109133" cy="1642533"/>
          </a:xfrm>
          <a:custGeom>
            <a:avLst/>
            <a:gdLst>
              <a:gd name="connsiteX0" fmla="*/ 0 w 1109133"/>
              <a:gd name="connsiteY0" fmla="*/ 533400 h 1642533"/>
              <a:gd name="connsiteX1" fmla="*/ 287867 w 1109133"/>
              <a:gd name="connsiteY1" fmla="*/ 0 h 1642533"/>
              <a:gd name="connsiteX2" fmla="*/ 499533 w 1109133"/>
              <a:gd name="connsiteY2" fmla="*/ 516467 h 1642533"/>
              <a:gd name="connsiteX3" fmla="*/ 795867 w 1109133"/>
              <a:gd name="connsiteY3" fmla="*/ 1642533 h 1642533"/>
              <a:gd name="connsiteX4" fmla="*/ 1109133 w 1109133"/>
              <a:gd name="connsiteY4" fmla="*/ 541867 h 164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133" h="1642533">
                <a:moveTo>
                  <a:pt x="0" y="533400"/>
                </a:moveTo>
                <a:lnTo>
                  <a:pt x="287867" y="0"/>
                </a:lnTo>
                <a:lnTo>
                  <a:pt x="499533" y="516467"/>
                </a:lnTo>
                <a:lnTo>
                  <a:pt x="795867" y="1642533"/>
                </a:lnTo>
                <a:lnTo>
                  <a:pt x="1109133" y="541867"/>
                </a:lnTo>
              </a:path>
            </a:pathLst>
          </a:cu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D2CAD328-0030-5B45-7B70-84B422DFAC35}"/>
              </a:ext>
            </a:extLst>
          </p:cNvPr>
          <p:cNvSpPr/>
          <p:nvPr/>
        </p:nvSpPr>
        <p:spPr>
          <a:xfrm>
            <a:off x="9939867" y="668867"/>
            <a:ext cx="1998133" cy="3200400"/>
          </a:xfrm>
          <a:custGeom>
            <a:avLst/>
            <a:gdLst>
              <a:gd name="connsiteX0" fmla="*/ 0 w 1998133"/>
              <a:gd name="connsiteY0" fmla="*/ 3200400 h 3200400"/>
              <a:gd name="connsiteX1" fmla="*/ 347133 w 1998133"/>
              <a:gd name="connsiteY1" fmla="*/ 0 h 3200400"/>
              <a:gd name="connsiteX2" fmla="*/ 609600 w 1998133"/>
              <a:gd name="connsiteY2" fmla="*/ 516466 h 3200400"/>
              <a:gd name="connsiteX3" fmla="*/ 922866 w 1998133"/>
              <a:gd name="connsiteY3" fmla="*/ 2286000 h 3200400"/>
              <a:gd name="connsiteX4" fmla="*/ 1159933 w 1998133"/>
              <a:gd name="connsiteY4" fmla="*/ 1007533 h 3200400"/>
              <a:gd name="connsiteX5" fmla="*/ 1998133 w 1998133"/>
              <a:gd name="connsiteY5" fmla="*/ 1032933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8133" h="3200400">
                <a:moveTo>
                  <a:pt x="0" y="3200400"/>
                </a:moveTo>
                <a:lnTo>
                  <a:pt x="347133" y="0"/>
                </a:lnTo>
                <a:lnTo>
                  <a:pt x="609600" y="516466"/>
                </a:lnTo>
                <a:lnTo>
                  <a:pt x="922866" y="2286000"/>
                </a:lnTo>
                <a:lnTo>
                  <a:pt x="1159933" y="1007533"/>
                </a:lnTo>
                <a:lnTo>
                  <a:pt x="1998133" y="1032933"/>
                </a:lnTo>
              </a:path>
            </a:pathLst>
          </a:cu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9B9BC3E3-B4A6-2904-4893-CE41C86FA63A}"/>
              </a:ext>
            </a:extLst>
          </p:cNvPr>
          <p:cNvSpPr/>
          <p:nvPr/>
        </p:nvSpPr>
        <p:spPr>
          <a:xfrm>
            <a:off x="4030133" y="3302000"/>
            <a:ext cx="2294467" cy="2726267"/>
          </a:xfrm>
          <a:custGeom>
            <a:avLst/>
            <a:gdLst>
              <a:gd name="connsiteX0" fmla="*/ 0 w 2294467"/>
              <a:gd name="connsiteY0" fmla="*/ 0 h 2726267"/>
              <a:gd name="connsiteX1" fmla="*/ 355600 w 2294467"/>
              <a:gd name="connsiteY1" fmla="*/ 567267 h 2726267"/>
              <a:gd name="connsiteX2" fmla="*/ 550334 w 2294467"/>
              <a:gd name="connsiteY2" fmla="*/ 1634067 h 2726267"/>
              <a:gd name="connsiteX3" fmla="*/ 1320800 w 2294467"/>
              <a:gd name="connsiteY3" fmla="*/ 2726267 h 2726267"/>
              <a:gd name="connsiteX4" fmla="*/ 1515534 w 2294467"/>
              <a:gd name="connsiteY4" fmla="*/ 2108200 h 2726267"/>
              <a:gd name="connsiteX5" fmla="*/ 2294467 w 2294467"/>
              <a:gd name="connsiteY5" fmla="*/ 2125133 h 272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4467" h="2726267">
                <a:moveTo>
                  <a:pt x="0" y="0"/>
                </a:moveTo>
                <a:lnTo>
                  <a:pt x="355600" y="567267"/>
                </a:lnTo>
                <a:lnTo>
                  <a:pt x="550334" y="1634067"/>
                </a:lnTo>
                <a:lnTo>
                  <a:pt x="1320800" y="2726267"/>
                </a:lnTo>
                <a:lnTo>
                  <a:pt x="1515534" y="2108200"/>
                </a:lnTo>
                <a:lnTo>
                  <a:pt x="2294467" y="2125133"/>
                </a:lnTo>
              </a:path>
            </a:pathLst>
          </a:cu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D8CB7AA-5733-C390-29F7-38A60281A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23582"/>
            <a:ext cx="524933" cy="599684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</a:p>
        </p:txBody>
      </p:sp>
      <p:sp>
        <p:nvSpPr>
          <p:cNvPr id="1107" name="タイトル 1">
            <a:extLst>
              <a:ext uri="{FF2B5EF4-FFF2-40B4-BE49-F238E27FC236}">
                <a16:creationId xmlns:a16="http://schemas.microsoft.com/office/drawing/2014/main" id="{FD7A1D26-C54F-D3C4-84A0-3A1B1664EB64}"/>
              </a:ext>
            </a:extLst>
          </p:cNvPr>
          <p:cNvSpPr txBox="1">
            <a:spLocks/>
          </p:cNvSpPr>
          <p:nvPr/>
        </p:nvSpPr>
        <p:spPr>
          <a:xfrm>
            <a:off x="292106" y="459812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る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0" name="タイトル 1">
            <a:extLst>
              <a:ext uri="{FF2B5EF4-FFF2-40B4-BE49-F238E27FC236}">
                <a16:creationId xmlns:a16="http://schemas.microsoft.com/office/drawing/2014/main" id="{ECB44954-B557-FB74-41EA-85127632C7F0}"/>
              </a:ext>
            </a:extLst>
          </p:cNvPr>
          <p:cNvSpPr txBox="1">
            <a:spLocks/>
          </p:cNvSpPr>
          <p:nvPr/>
        </p:nvSpPr>
        <p:spPr>
          <a:xfrm>
            <a:off x="615960" y="406085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2" name="タイトル 1">
            <a:extLst>
              <a:ext uri="{FF2B5EF4-FFF2-40B4-BE49-F238E27FC236}">
                <a16:creationId xmlns:a16="http://schemas.microsoft.com/office/drawing/2014/main" id="{B9F6A180-CD2A-38E0-237A-BF5EEEB4FA5A}"/>
              </a:ext>
            </a:extLst>
          </p:cNvPr>
          <p:cNvSpPr txBox="1">
            <a:spLocks/>
          </p:cNvSpPr>
          <p:nvPr/>
        </p:nvSpPr>
        <p:spPr>
          <a:xfrm>
            <a:off x="98531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3" name="タイトル 1">
            <a:extLst>
              <a:ext uri="{FF2B5EF4-FFF2-40B4-BE49-F238E27FC236}">
                <a16:creationId xmlns:a16="http://schemas.microsoft.com/office/drawing/2014/main" id="{7ECABB52-F168-254A-3922-C8B48F9F918C}"/>
              </a:ext>
            </a:extLst>
          </p:cNvPr>
          <p:cNvSpPr txBox="1">
            <a:spLocks/>
          </p:cNvSpPr>
          <p:nvPr/>
        </p:nvSpPr>
        <p:spPr>
          <a:xfrm>
            <a:off x="1273714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5" name="タイトル 1">
            <a:extLst>
              <a:ext uri="{FF2B5EF4-FFF2-40B4-BE49-F238E27FC236}">
                <a16:creationId xmlns:a16="http://schemas.microsoft.com/office/drawing/2014/main" id="{895E7009-4F9E-63B0-6A87-1517F8AFF38B}"/>
              </a:ext>
            </a:extLst>
          </p:cNvPr>
          <p:cNvSpPr txBox="1">
            <a:spLocks/>
          </p:cNvSpPr>
          <p:nvPr/>
        </p:nvSpPr>
        <p:spPr>
          <a:xfrm>
            <a:off x="192354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</a:p>
        </p:txBody>
      </p:sp>
      <p:sp>
        <p:nvSpPr>
          <p:cNvPr id="1126" name="タイトル 1">
            <a:extLst>
              <a:ext uri="{FF2B5EF4-FFF2-40B4-BE49-F238E27FC236}">
                <a16:creationId xmlns:a16="http://schemas.microsoft.com/office/drawing/2014/main" id="{AD886558-2462-CE79-B5D8-DD378F06A4D5}"/>
              </a:ext>
            </a:extLst>
          </p:cNvPr>
          <p:cNvSpPr txBox="1">
            <a:spLocks/>
          </p:cNvSpPr>
          <p:nvPr/>
        </p:nvSpPr>
        <p:spPr>
          <a:xfrm>
            <a:off x="2215652" y="459812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る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7" name="タイトル 1">
            <a:extLst>
              <a:ext uri="{FF2B5EF4-FFF2-40B4-BE49-F238E27FC236}">
                <a16:creationId xmlns:a16="http://schemas.microsoft.com/office/drawing/2014/main" id="{8207AFF0-3C4D-3499-862D-7D6B1CCCEC83}"/>
              </a:ext>
            </a:extLst>
          </p:cNvPr>
          <p:cNvSpPr txBox="1">
            <a:spLocks/>
          </p:cNvSpPr>
          <p:nvPr/>
        </p:nvSpPr>
        <p:spPr>
          <a:xfrm>
            <a:off x="2539506" y="406085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8" name="タイトル 1">
            <a:extLst>
              <a:ext uri="{FF2B5EF4-FFF2-40B4-BE49-F238E27FC236}">
                <a16:creationId xmlns:a16="http://schemas.microsoft.com/office/drawing/2014/main" id="{D386FC82-4287-30DA-51B3-F10100898AD0}"/>
              </a:ext>
            </a:extLst>
          </p:cNvPr>
          <p:cNvSpPr txBox="1">
            <a:spLocks/>
          </p:cNvSpPr>
          <p:nvPr/>
        </p:nvSpPr>
        <p:spPr>
          <a:xfrm>
            <a:off x="2908862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9" name="タイトル 1">
            <a:extLst>
              <a:ext uri="{FF2B5EF4-FFF2-40B4-BE49-F238E27FC236}">
                <a16:creationId xmlns:a16="http://schemas.microsoft.com/office/drawing/2014/main" id="{7D7E23B6-914B-9BDA-876A-F0CDDA796E81}"/>
              </a:ext>
            </a:extLst>
          </p:cNvPr>
          <p:cNvSpPr txBox="1">
            <a:spLocks/>
          </p:cNvSpPr>
          <p:nvPr/>
        </p:nvSpPr>
        <p:spPr>
          <a:xfrm>
            <a:off x="3171328" y="193112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0" name="タイトル 1">
            <a:extLst>
              <a:ext uri="{FF2B5EF4-FFF2-40B4-BE49-F238E27FC236}">
                <a16:creationId xmlns:a16="http://schemas.microsoft.com/office/drawing/2014/main" id="{722C4BDF-5A64-A49B-AD40-229D65972B33}"/>
              </a:ext>
            </a:extLst>
          </p:cNvPr>
          <p:cNvSpPr txBox="1">
            <a:spLocks/>
          </p:cNvSpPr>
          <p:nvPr/>
        </p:nvSpPr>
        <p:spPr>
          <a:xfrm>
            <a:off x="3803151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1" name="タイトル 1">
            <a:extLst>
              <a:ext uri="{FF2B5EF4-FFF2-40B4-BE49-F238E27FC236}">
                <a16:creationId xmlns:a16="http://schemas.microsoft.com/office/drawing/2014/main" id="{30C8CF1D-D30F-E144-A48D-DAA433D13914}"/>
              </a:ext>
            </a:extLst>
          </p:cNvPr>
          <p:cNvSpPr txBox="1">
            <a:spLocks/>
          </p:cNvSpPr>
          <p:nvPr/>
        </p:nvSpPr>
        <p:spPr>
          <a:xfrm>
            <a:off x="3803150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2" name="タイトル 1">
            <a:extLst>
              <a:ext uri="{FF2B5EF4-FFF2-40B4-BE49-F238E27FC236}">
                <a16:creationId xmlns:a16="http://schemas.microsoft.com/office/drawing/2014/main" id="{ABFBA840-47A0-B329-319A-2090A117F1A1}"/>
              </a:ext>
            </a:extLst>
          </p:cNvPr>
          <p:cNvSpPr txBox="1">
            <a:spLocks/>
          </p:cNvSpPr>
          <p:nvPr/>
        </p:nvSpPr>
        <p:spPr>
          <a:xfrm>
            <a:off x="409369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3" name="タイトル 1">
            <a:extLst>
              <a:ext uri="{FF2B5EF4-FFF2-40B4-BE49-F238E27FC236}">
                <a16:creationId xmlns:a16="http://schemas.microsoft.com/office/drawing/2014/main" id="{D43D52D8-BE1F-2555-F184-129549437C25}"/>
              </a:ext>
            </a:extLst>
          </p:cNvPr>
          <p:cNvSpPr txBox="1">
            <a:spLocks/>
          </p:cNvSpPr>
          <p:nvPr/>
        </p:nvSpPr>
        <p:spPr>
          <a:xfrm>
            <a:off x="4356162" y="458191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4" name="タイトル 1">
            <a:extLst>
              <a:ext uri="{FF2B5EF4-FFF2-40B4-BE49-F238E27FC236}">
                <a16:creationId xmlns:a16="http://schemas.microsoft.com/office/drawing/2014/main" id="{42E8C68B-C82F-6AEB-7D7D-74D761BEBF1F}"/>
              </a:ext>
            </a:extLst>
          </p:cNvPr>
          <p:cNvSpPr txBox="1">
            <a:spLocks/>
          </p:cNvSpPr>
          <p:nvPr/>
        </p:nvSpPr>
        <p:spPr>
          <a:xfrm>
            <a:off x="5101229" y="564024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5" name="タイトル 1">
            <a:extLst>
              <a:ext uri="{FF2B5EF4-FFF2-40B4-BE49-F238E27FC236}">
                <a16:creationId xmlns:a16="http://schemas.microsoft.com/office/drawing/2014/main" id="{079AB402-D56C-30AF-83D1-13222E054875}"/>
              </a:ext>
            </a:extLst>
          </p:cNvPr>
          <p:cNvSpPr txBox="1">
            <a:spLocks/>
          </p:cNvSpPr>
          <p:nvPr/>
        </p:nvSpPr>
        <p:spPr>
          <a:xfrm>
            <a:off x="5236104" y="510684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6" name="タイトル 1">
            <a:extLst>
              <a:ext uri="{FF2B5EF4-FFF2-40B4-BE49-F238E27FC236}">
                <a16:creationId xmlns:a16="http://schemas.microsoft.com/office/drawing/2014/main" id="{7475AD65-5AF9-27E2-D3D6-961D6D18A5EE}"/>
              </a:ext>
            </a:extLst>
          </p:cNvPr>
          <p:cNvSpPr txBox="1">
            <a:spLocks/>
          </p:cNvSpPr>
          <p:nvPr/>
        </p:nvSpPr>
        <p:spPr>
          <a:xfrm>
            <a:off x="6433081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</a:t>
            </a:r>
          </a:p>
        </p:txBody>
      </p:sp>
      <p:sp>
        <p:nvSpPr>
          <p:cNvPr id="1137" name="タイトル 1">
            <a:extLst>
              <a:ext uri="{FF2B5EF4-FFF2-40B4-BE49-F238E27FC236}">
                <a16:creationId xmlns:a16="http://schemas.microsoft.com/office/drawing/2014/main" id="{B1EDA363-28D7-3E3F-2F53-E1D61D15B110}"/>
              </a:ext>
            </a:extLst>
          </p:cNvPr>
          <p:cNvSpPr txBox="1">
            <a:spLocks/>
          </p:cNvSpPr>
          <p:nvPr/>
        </p:nvSpPr>
        <p:spPr>
          <a:xfrm>
            <a:off x="6710688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</a:t>
            </a:r>
          </a:p>
        </p:txBody>
      </p:sp>
      <p:sp>
        <p:nvSpPr>
          <p:cNvPr id="1138" name="タイトル 1">
            <a:extLst>
              <a:ext uri="{FF2B5EF4-FFF2-40B4-BE49-F238E27FC236}">
                <a16:creationId xmlns:a16="http://schemas.microsoft.com/office/drawing/2014/main" id="{9BD555F9-900F-9F93-CEFD-19D4B429F666}"/>
              </a:ext>
            </a:extLst>
          </p:cNvPr>
          <p:cNvSpPr txBox="1">
            <a:spLocks/>
          </p:cNvSpPr>
          <p:nvPr/>
        </p:nvSpPr>
        <p:spPr>
          <a:xfrm>
            <a:off x="7013448" y="351196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</a:p>
        </p:txBody>
      </p:sp>
      <p:sp>
        <p:nvSpPr>
          <p:cNvPr id="1139" name="タイトル 1">
            <a:extLst>
              <a:ext uri="{FF2B5EF4-FFF2-40B4-BE49-F238E27FC236}">
                <a16:creationId xmlns:a16="http://schemas.microsoft.com/office/drawing/2014/main" id="{11DDC5DF-81C3-FED6-EA42-103EDF0C7E49}"/>
              </a:ext>
            </a:extLst>
          </p:cNvPr>
          <p:cNvSpPr txBox="1">
            <a:spLocks/>
          </p:cNvSpPr>
          <p:nvPr/>
        </p:nvSpPr>
        <p:spPr>
          <a:xfrm>
            <a:off x="7376614" y="458191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</a:t>
            </a:r>
          </a:p>
        </p:txBody>
      </p:sp>
      <p:sp>
        <p:nvSpPr>
          <p:cNvPr id="1140" name="タイトル 1">
            <a:extLst>
              <a:ext uri="{FF2B5EF4-FFF2-40B4-BE49-F238E27FC236}">
                <a16:creationId xmlns:a16="http://schemas.microsoft.com/office/drawing/2014/main" id="{66773015-C758-BC63-C50E-32DEF8FC844F}"/>
              </a:ext>
            </a:extLst>
          </p:cNvPr>
          <p:cNvSpPr txBox="1">
            <a:spLocks/>
          </p:cNvSpPr>
          <p:nvPr/>
        </p:nvSpPr>
        <p:spPr>
          <a:xfrm>
            <a:off x="7639080" y="351196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1" name="タイトル 1">
            <a:extLst>
              <a:ext uri="{FF2B5EF4-FFF2-40B4-BE49-F238E27FC236}">
                <a16:creationId xmlns:a16="http://schemas.microsoft.com/office/drawing/2014/main" id="{4AE45C96-85CB-582F-ACD9-9BDD006F661D}"/>
              </a:ext>
            </a:extLst>
          </p:cNvPr>
          <p:cNvSpPr txBox="1">
            <a:spLocks/>
          </p:cNvSpPr>
          <p:nvPr/>
        </p:nvSpPr>
        <p:spPr>
          <a:xfrm>
            <a:off x="8164013" y="19364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2" name="タイトル 1">
            <a:extLst>
              <a:ext uri="{FF2B5EF4-FFF2-40B4-BE49-F238E27FC236}">
                <a16:creationId xmlns:a16="http://schemas.microsoft.com/office/drawing/2014/main" id="{5AEB7EEC-3671-D0BF-BF64-E819D56C5E61}"/>
              </a:ext>
            </a:extLst>
          </p:cNvPr>
          <p:cNvSpPr txBox="1">
            <a:spLocks/>
          </p:cNvSpPr>
          <p:nvPr/>
        </p:nvSpPr>
        <p:spPr>
          <a:xfrm>
            <a:off x="8426479" y="14284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3" name="タイトル 1">
            <a:extLst>
              <a:ext uri="{FF2B5EF4-FFF2-40B4-BE49-F238E27FC236}">
                <a16:creationId xmlns:a16="http://schemas.microsoft.com/office/drawing/2014/main" id="{93B92A05-79F2-125D-BE4A-FDBA04C689DB}"/>
              </a:ext>
            </a:extLst>
          </p:cNvPr>
          <p:cNvSpPr txBox="1">
            <a:spLocks/>
          </p:cNvSpPr>
          <p:nvPr/>
        </p:nvSpPr>
        <p:spPr>
          <a:xfrm>
            <a:off x="8688945" y="193112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</a:p>
        </p:txBody>
      </p:sp>
      <p:sp>
        <p:nvSpPr>
          <p:cNvPr id="1144" name="タイトル 1">
            <a:extLst>
              <a:ext uri="{FF2B5EF4-FFF2-40B4-BE49-F238E27FC236}">
                <a16:creationId xmlns:a16="http://schemas.microsoft.com/office/drawing/2014/main" id="{B621CBD6-C29D-DAAE-C2E3-751B93666F01}"/>
              </a:ext>
            </a:extLst>
          </p:cNvPr>
          <p:cNvSpPr txBox="1">
            <a:spLocks/>
          </p:cNvSpPr>
          <p:nvPr/>
        </p:nvSpPr>
        <p:spPr>
          <a:xfrm>
            <a:off x="8951411" y="30034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</a:t>
            </a:r>
          </a:p>
        </p:txBody>
      </p:sp>
      <p:sp>
        <p:nvSpPr>
          <p:cNvPr id="1145" name="タイトル 1">
            <a:extLst>
              <a:ext uri="{FF2B5EF4-FFF2-40B4-BE49-F238E27FC236}">
                <a16:creationId xmlns:a16="http://schemas.microsoft.com/office/drawing/2014/main" id="{931A3876-3460-977D-B8C0-6608EDCFEDF9}"/>
              </a:ext>
            </a:extLst>
          </p:cNvPr>
          <p:cNvSpPr txBox="1">
            <a:spLocks/>
          </p:cNvSpPr>
          <p:nvPr/>
        </p:nvSpPr>
        <p:spPr>
          <a:xfrm>
            <a:off x="9213877" y="19335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6" name="タイトル 1">
            <a:extLst>
              <a:ext uri="{FF2B5EF4-FFF2-40B4-BE49-F238E27FC236}">
                <a16:creationId xmlns:a16="http://schemas.microsoft.com/office/drawing/2014/main" id="{4A06B8EE-45AC-F896-2C6A-4058224B2DCE}"/>
              </a:ext>
            </a:extLst>
          </p:cNvPr>
          <p:cNvSpPr txBox="1">
            <a:spLocks/>
          </p:cNvSpPr>
          <p:nvPr/>
        </p:nvSpPr>
        <p:spPr>
          <a:xfrm>
            <a:off x="9692270" y="350809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</a:p>
        </p:txBody>
      </p:sp>
      <p:sp>
        <p:nvSpPr>
          <p:cNvPr id="1147" name="タイトル 1">
            <a:extLst>
              <a:ext uri="{FF2B5EF4-FFF2-40B4-BE49-F238E27FC236}">
                <a16:creationId xmlns:a16="http://schemas.microsoft.com/office/drawing/2014/main" id="{66CF9916-C92E-56DD-4693-B5F75AFE91D2}"/>
              </a:ext>
            </a:extLst>
          </p:cNvPr>
          <p:cNvSpPr txBox="1">
            <a:spLocks/>
          </p:cNvSpPr>
          <p:nvPr/>
        </p:nvSpPr>
        <p:spPr>
          <a:xfrm>
            <a:off x="10038897" y="36902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8" name="タイトル 1">
            <a:extLst>
              <a:ext uri="{FF2B5EF4-FFF2-40B4-BE49-F238E27FC236}">
                <a16:creationId xmlns:a16="http://schemas.microsoft.com/office/drawing/2014/main" id="{A5F4F625-5E47-8178-8B61-F06325756340}"/>
              </a:ext>
            </a:extLst>
          </p:cNvPr>
          <p:cNvSpPr txBox="1">
            <a:spLocks/>
          </p:cNvSpPr>
          <p:nvPr/>
        </p:nvSpPr>
        <p:spPr>
          <a:xfrm>
            <a:off x="10309239" y="828760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2" name="タイトル 1">
            <a:extLst>
              <a:ext uri="{FF2B5EF4-FFF2-40B4-BE49-F238E27FC236}">
                <a16:creationId xmlns:a16="http://schemas.microsoft.com/office/drawing/2014/main" id="{80472D13-8610-B509-C51C-22A15415D472}"/>
              </a:ext>
            </a:extLst>
          </p:cNvPr>
          <p:cNvSpPr txBox="1">
            <a:spLocks/>
          </p:cNvSpPr>
          <p:nvPr/>
        </p:nvSpPr>
        <p:spPr>
          <a:xfrm>
            <a:off x="10567007" y="250189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</a:t>
            </a:r>
          </a:p>
        </p:txBody>
      </p:sp>
      <p:sp>
        <p:nvSpPr>
          <p:cNvPr id="1153" name="タイトル 1">
            <a:extLst>
              <a:ext uri="{FF2B5EF4-FFF2-40B4-BE49-F238E27FC236}">
                <a16:creationId xmlns:a16="http://schemas.microsoft.com/office/drawing/2014/main" id="{EB9D73AF-4A0C-0D3D-F898-DDE2978E4633}"/>
              </a:ext>
            </a:extLst>
          </p:cNvPr>
          <p:cNvSpPr txBox="1">
            <a:spLocks/>
          </p:cNvSpPr>
          <p:nvPr/>
        </p:nvSpPr>
        <p:spPr>
          <a:xfrm>
            <a:off x="10829473" y="1365487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93DFCE-1411-19E8-DFAE-8A8630C9B4AB}"/>
              </a:ext>
            </a:extLst>
          </p:cNvPr>
          <p:cNvSpPr txBox="1"/>
          <p:nvPr/>
        </p:nvSpPr>
        <p:spPr>
          <a:xfrm>
            <a:off x="2585100" y="603620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</a:t>
            </a:r>
            <a:endParaRPr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258E145-A3F8-FB8B-9DF2-108CE38CFB52}"/>
              </a:ext>
            </a:extLst>
          </p:cNvPr>
          <p:cNvSpPr txBox="1"/>
          <p:nvPr/>
        </p:nvSpPr>
        <p:spPr>
          <a:xfrm>
            <a:off x="582700" y="6084854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</a:t>
            </a:r>
            <a:endParaRPr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CCD4CE-A831-87B7-256F-A4844D8D0AD5}"/>
              </a:ext>
            </a:extLst>
          </p:cNvPr>
          <p:cNvSpPr txBox="1"/>
          <p:nvPr/>
        </p:nvSpPr>
        <p:spPr>
          <a:xfrm>
            <a:off x="5075307" y="6104651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79B07F-D6C7-3479-9F2A-468137108456}"/>
              </a:ext>
            </a:extLst>
          </p:cNvPr>
          <p:cNvSpPr txBox="1"/>
          <p:nvPr/>
        </p:nvSpPr>
        <p:spPr>
          <a:xfrm>
            <a:off x="7356560" y="611311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FE1D64-98B4-E864-C2E7-72FE2AA12442}"/>
              </a:ext>
            </a:extLst>
          </p:cNvPr>
          <p:cNvSpPr txBox="1"/>
          <p:nvPr/>
        </p:nvSpPr>
        <p:spPr>
          <a:xfrm>
            <a:off x="8830803" y="6084853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DD1298-EF15-EF06-8F6D-FEF3FF6CAB5C}"/>
              </a:ext>
            </a:extLst>
          </p:cNvPr>
          <p:cNvSpPr txBox="1"/>
          <p:nvPr/>
        </p:nvSpPr>
        <p:spPr>
          <a:xfrm>
            <a:off x="10515607" y="606231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⑥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765CE075-CFFF-8995-9FC2-17C00AE89F95}"/>
              </a:ext>
            </a:extLst>
          </p:cNvPr>
          <p:cNvSpPr txBox="1">
            <a:spLocks/>
          </p:cNvSpPr>
          <p:nvPr/>
        </p:nvSpPr>
        <p:spPr>
          <a:xfrm>
            <a:off x="180961" y="169809"/>
            <a:ext cx="1559974" cy="7396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１ばん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481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5"/>
    </mc:Choice>
    <mc:Fallback xmlns="">
      <p:transition spd="slow" advTm="178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427F1784-7D27-83FD-FE41-86443B2BE069}"/>
              </a:ext>
            </a:extLst>
          </p:cNvPr>
          <p:cNvSpPr/>
          <p:nvPr/>
        </p:nvSpPr>
        <p:spPr>
          <a:xfrm>
            <a:off x="220133" y="3318933"/>
            <a:ext cx="1337734" cy="1727200"/>
          </a:xfrm>
          <a:custGeom>
            <a:avLst/>
            <a:gdLst>
              <a:gd name="connsiteX0" fmla="*/ 0 w 1337734"/>
              <a:gd name="connsiteY0" fmla="*/ 491067 h 1727200"/>
              <a:gd name="connsiteX1" fmla="*/ 330200 w 1337734"/>
              <a:gd name="connsiteY1" fmla="*/ 1727200 h 1727200"/>
              <a:gd name="connsiteX2" fmla="*/ 677334 w 1337734"/>
              <a:gd name="connsiteY2" fmla="*/ 1032934 h 1727200"/>
              <a:gd name="connsiteX3" fmla="*/ 1032934 w 1337734"/>
              <a:gd name="connsiteY3" fmla="*/ 550334 h 1727200"/>
              <a:gd name="connsiteX4" fmla="*/ 1337734 w 1337734"/>
              <a:gd name="connsiteY4" fmla="*/ 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734" h="1727200">
                <a:moveTo>
                  <a:pt x="0" y="491067"/>
                </a:moveTo>
                <a:lnTo>
                  <a:pt x="330200" y="1727200"/>
                </a:lnTo>
                <a:lnTo>
                  <a:pt x="677334" y="1032934"/>
                </a:lnTo>
                <a:lnTo>
                  <a:pt x="1032934" y="550334"/>
                </a:lnTo>
                <a:lnTo>
                  <a:pt x="1337734" y="0"/>
                </a:ln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A8F1005D-A629-B292-3CB1-28350A25BDCD}"/>
              </a:ext>
            </a:extLst>
          </p:cNvPr>
          <p:cNvSpPr/>
          <p:nvPr/>
        </p:nvSpPr>
        <p:spPr>
          <a:xfrm>
            <a:off x="2159000" y="2235200"/>
            <a:ext cx="1312333" cy="2768600"/>
          </a:xfrm>
          <a:custGeom>
            <a:avLst/>
            <a:gdLst>
              <a:gd name="connsiteX0" fmla="*/ 0 w 1312333"/>
              <a:gd name="connsiteY0" fmla="*/ 1625600 h 2768600"/>
              <a:gd name="connsiteX1" fmla="*/ 313267 w 1312333"/>
              <a:gd name="connsiteY1" fmla="*/ 2768600 h 2768600"/>
              <a:gd name="connsiteX2" fmla="*/ 618067 w 1312333"/>
              <a:gd name="connsiteY2" fmla="*/ 2125133 h 2768600"/>
              <a:gd name="connsiteX3" fmla="*/ 1075267 w 1312333"/>
              <a:gd name="connsiteY3" fmla="*/ 1600200 h 2768600"/>
              <a:gd name="connsiteX4" fmla="*/ 1312333 w 1312333"/>
              <a:gd name="connsiteY4" fmla="*/ 0 h 276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333" h="2768600">
                <a:moveTo>
                  <a:pt x="0" y="1625600"/>
                </a:moveTo>
                <a:lnTo>
                  <a:pt x="313267" y="2768600"/>
                </a:lnTo>
                <a:lnTo>
                  <a:pt x="618067" y="2125133"/>
                </a:lnTo>
                <a:lnTo>
                  <a:pt x="1075267" y="1600200"/>
                </a:lnTo>
                <a:lnTo>
                  <a:pt x="1312333" y="0"/>
                </a:ln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6D659925-F784-D36A-9845-1E45E61519E1}"/>
              </a:ext>
            </a:extLst>
          </p:cNvPr>
          <p:cNvSpPr/>
          <p:nvPr/>
        </p:nvSpPr>
        <p:spPr>
          <a:xfrm>
            <a:off x="6680200" y="3318933"/>
            <a:ext cx="1261533" cy="1651000"/>
          </a:xfrm>
          <a:custGeom>
            <a:avLst/>
            <a:gdLst>
              <a:gd name="connsiteX0" fmla="*/ 0 w 1261533"/>
              <a:gd name="connsiteY0" fmla="*/ 567267 h 1651000"/>
              <a:gd name="connsiteX1" fmla="*/ 313267 w 1261533"/>
              <a:gd name="connsiteY1" fmla="*/ 0 h 1651000"/>
              <a:gd name="connsiteX2" fmla="*/ 601133 w 1261533"/>
              <a:gd name="connsiteY2" fmla="*/ 567267 h 1651000"/>
              <a:gd name="connsiteX3" fmla="*/ 973667 w 1261533"/>
              <a:gd name="connsiteY3" fmla="*/ 1651000 h 1651000"/>
              <a:gd name="connsiteX4" fmla="*/ 1261533 w 1261533"/>
              <a:gd name="connsiteY4" fmla="*/ 508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533" h="1651000">
                <a:moveTo>
                  <a:pt x="0" y="567267"/>
                </a:moveTo>
                <a:lnTo>
                  <a:pt x="313267" y="0"/>
                </a:lnTo>
                <a:lnTo>
                  <a:pt x="601133" y="567267"/>
                </a:lnTo>
                <a:lnTo>
                  <a:pt x="973667" y="1651000"/>
                </a:lnTo>
                <a:lnTo>
                  <a:pt x="1261533" y="508000"/>
                </a:ln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0726ABFB-D1E1-D43A-59E2-AD535C548B50}"/>
              </a:ext>
            </a:extLst>
          </p:cNvPr>
          <p:cNvSpPr/>
          <p:nvPr/>
        </p:nvSpPr>
        <p:spPr>
          <a:xfrm>
            <a:off x="8407400" y="1752600"/>
            <a:ext cx="1109133" cy="1642533"/>
          </a:xfrm>
          <a:custGeom>
            <a:avLst/>
            <a:gdLst>
              <a:gd name="connsiteX0" fmla="*/ 0 w 1109133"/>
              <a:gd name="connsiteY0" fmla="*/ 533400 h 1642533"/>
              <a:gd name="connsiteX1" fmla="*/ 287867 w 1109133"/>
              <a:gd name="connsiteY1" fmla="*/ 0 h 1642533"/>
              <a:gd name="connsiteX2" fmla="*/ 499533 w 1109133"/>
              <a:gd name="connsiteY2" fmla="*/ 516467 h 1642533"/>
              <a:gd name="connsiteX3" fmla="*/ 795867 w 1109133"/>
              <a:gd name="connsiteY3" fmla="*/ 1642533 h 1642533"/>
              <a:gd name="connsiteX4" fmla="*/ 1109133 w 1109133"/>
              <a:gd name="connsiteY4" fmla="*/ 541867 h 164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133" h="1642533">
                <a:moveTo>
                  <a:pt x="0" y="533400"/>
                </a:moveTo>
                <a:lnTo>
                  <a:pt x="287867" y="0"/>
                </a:lnTo>
                <a:lnTo>
                  <a:pt x="499533" y="516467"/>
                </a:lnTo>
                <a:lnTo>
                  <a:pt x="795867" y="1642533"/>
                </a:lnTo>
                <a:lnTo>
                  <a:pt x="1109133" y="541867"/>
                </a:ln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D2CAD328-0030-5B45-7B70-84B422DFAC35}"/>
              </a:ext>
            </a:extLst>
          </p:cNvPr>
          <p:cNvSpPr/>
          <p:nvPr/>
        </p:nvSpPr>
        <p:spPr>
          <a:xfrm>
            <a:off x="9939867" y="668867"/>
            <a:ext cx="1998133" cy="3200400"/>
          </a:xfrm>
          <a:custGeom>
            <a:avLst/>
            <a:gdLst>
              <a:gd name="connsiteX0" fmla="*/ 0 w 1998133"/>
              <a:gd name="connsiteY0" fmla="*/ 3200400 h 3200400"/>
              <a:gd name="connsiteX1" fmla="*/ 347133 w 1998133"/>
              <a:gd name="connsiteY1" fmla="*/ 0 h 3200400"/>
              <a:gd name="connsiteX2" fmla="*/ 609600 w 1998133"/>
              <a:gd name="connsiteY2" fmla="*/ 516466 h 3200400"/>
              <a:gd name="connsiteX3" fmla="*/ 922866 w 1998133"/>
              <a:gd name="connsiteY3" fmla="*/ 2286000 h 3200400"/>
              <a:gd name="connsiteX4" fmla="*/ 1159933 w 1998133"/>
              <a:gd name="connsiteY4" fmla="*/ 1007533 h 3200400"/>
              <a:gd name="connsiteX5" fmla="*/ 1998133 w 1998133"/>
              <a:gd name="connsiteY5" fmla="*/ 1032933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8133" h="3200400">
                <a:moveTo>
                  <a:pt x="0" y="3200400"/>
                </a:moveTo>
                <a:lnTo>
                  <a:pt x="347133" y="0"/>
                </a:lnTo>
                <a:lnTo>
                  <a:pt x="609600" y="516466"/>
                </a:lnTo>
                <a:lnTo>
                  <a:pt x="922866" y="2286000"/>
                </a:lnTo>
                <a:lnTo>
                  <a:pt x="1159933" y="1007533"/>
                </a:lnTo>
                <a:lnTo>
                  <a:pt x="1998133" y="1032933"/>
                </a:ln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9B9BC3E3-B4A6-2904-4893-CE41C86FA63A}"/>
              </a:ext>
            </a:extLst>
          </p:cNvPr>
          <p:cNvSpPr/>
          <p:nvPr/>
        </p:nvSpPr>
        <p:spPr>
          <a:xfrm>
            <a:off x="4030133" y="3302000"/>
            <a:ext cx="2294467" cy="2726267"/>
          </a:xfrm>
          <a:custGeom>
            <a:avLst/>
            <a:gdLst>
              <a:gd name="connsiteX0" fmla="*/ 0 w 2294467"/>
              <a:gd name="connsiteY0" fmla="*/ 0 h 2726267"/>
              <a:gd name="connsiteX1" fmla="*/ 355600 w 2294467"/>
              <a:gd name="connsiteY1" fmla="*/ 567267 h 2726267"/>
              <a:gd name="connsiteX2" fmla="*/ 550334 w 2294467"/>
              <a:gd name="connsiteY2" fmla="*/ 1634067 h 2726267"/>
              <a:gd name="connsiteX3" fmla="*/ 1320800 w 2294467"/>
              <a:gd name="connsiteY3" fmla="*/ 2726267 h 2726267"/>
              <a:gd name="connsiteX4" fmla="*/ 1515534 w 2294467"/>
              <a:gd name="connsiteY4" fmla="*/ 2108200 h 2726267"/>
              <a:gd name="connsiteX5" fmla="*/ 2294467 w 2294467"/>
              <a:gd name="connsiteY5" fmla="*/ 2125133 h 272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4467" h="2726267">
                <a:moveTo>
                  <a:pt x="0" y="0"/>
                </a:moveTo>
                <a:lnTo>
                  <a:pt x="355600" y="567267"/>
                </a:lnTo>
                <a:lnTo>
                  <a:pt x="550334" y="1634067"/>
                </a:lnTo>
                <a:lnTo>
                  <a:pt x="1320800" y="2726267"/>
                </a:lnTo>
                <a:lnTo>
                  <a:pt x="1515534" y="2108200"/>
                </a:lnTo>
                <a:lnTo>
                  <a:pt x="2294467" y="2125133"/>
                </a:ln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D8CB7AA-5733-C390-29F7-38A60281A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23582"/>
            <a:ext cx="524933" cy="599684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</a:t>
            </a:r>
          </a:p>
        </p:txBody>
      </p:sp>
      <p:sp>
        <p:nvSpPr>
          <p:cNvPr id="1107" name="タイトル 1">
            <a:extLst>
              <a:ext uri="{FF2B5EF4-FFF2-40B4-BE49-F238E27FC236}">
                <a16:creationId xmlns:a16="http://schemas.microsoft.com/office/drawing/2014/main" id="{FD7A1D26-C54F-D3C4-84A0-3A1B1664EB64}"/>
              </a:ext>
            </a:extLst>
          </p:cNvPr>
          <p:cNvSpPr txBox="1">
            <a:spLocks/>
          </p:cNvSpPr>
          <p:nvPr/>
        </p:nvSpPr>
        <p:spPr>
          <a:xfrm>
            <a:off x="292106" y="459812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り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0" name="タイトル 1">
            <a:extLst>
              <a:ext uri="{FF2B5EF4-FFF2-40B4-BE49-F238E27FC236}">
                <a16:creationId xmlns:a16="http://schemas.microsoft.com/office/drawing/2014/main" id="{ECB44954-B557-FB74-41EA-85127632C7F0}"/>
              </a:ext>
            </a:extLst>
          </p:cNvPr>
          <p:cNvSpPr txBox="1">
            <a:spLocks/>
          </p:cNvSpPr>
          <p:nvPr/>
        </p:nvSpPr>
        <p:spPr>
          <a:xfrm>
            <a:off x="615960" y="406085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2" name="タイトル 1">
            <a:extLst>
              <a:ext uri="{FF2B5EF4-FFF2-40B4-BE49-F238E27FC236}">
                <a16:creationId xmlns:a16="http://schemas.microsoft.com/office/drawing/2014/main" id="{B9F6A180-CD2A-38E0-237A-BF5EEEB4FA5A}"/>
              </a:ext>
            </a:extLst>
          </p:cNvPr>
          <p:cNvSpPr txBox="1">
            <a:spLocks/>
          </p:cNvSpPr>
          <p:nvPr/>
        </p:nvSpPr>
        <p:spPr>
          <a:xfrm>
            <a:off x="98531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3" name="タイトル 1">
            <a:extLst>
              <a:ext uri="{FF2B5EF4-FFF2-40B4-BE49-F238E27FC236}">
                <a16:creationId xmlns:a16="http://schemas.microsoft.com/office/drawing/2014/main" id="{7ECABB52-F168-254A-3922-C8B48F9F918C}"/>
              </a:ext>
            </a:extLst>
          </p:cNvPr>
          <p:cNvSpPr txBox="1">
            <a:spLocks/>
          </p:cNvSpPr>
          <p:nvPr/>
        </p:nvSpPr>
        <p:spPr>
          <a:xfrm>
            <a:off x="1273714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5" name="タイトル 1">
            <a:extLst>
              <a:ext uri="{FF2B5EF4-FFF2-40B4-BE49-F238E27FC236}">
                <a16:creationId xmlns:a16="http://schemas.microsoft.com/office/drawing/2014/main" id="{895E7009-4F9E-63B0-6A87-1517F8AFF38B}"/>
              </a:ext>
            </a:extLst>
          </p:cNvPr>
          <p:cNvSpPr txBox="1">
            <a:spLocks/>
          </p:cNvSpPr>
          <p:nvPr/>
        </p:nvSpPr>
        <p:spPr>
          <a:xfrm>
            <a:off x="192354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</a:t>
            </a:r>
          </a:p>
        </p:txBody>
      </p:sp>
      <p:sp>
        <p:nvSpPr>
          <p:cNvPr id="1126" name="タイトル 1">
            <a:extLst>
              <a:ext uri="{FF2B5EF4-FFF2-40B4-BE49-F238E27FC236}">
                <a16:creationId xmlns:a16="http://schemas.microsoft.com/office/drawing/2014/main" id="{AD886558-2462-CE79-B5D8-DD378F06A4D5}"/>
              </a:ext>
            </a:extLst>
          </p:cNvPr>
          <p:cNvSpPr txBox="1">
            <a:spLocks/>
          </p:cNvSpPr>
          <p:nvPr/>
        </p:nvSpPr>
        <p:spPr>
          <a:xfrm>
            <a:off x="2215652" y="459812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り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7" name="タイトル 1">
            <a:extLst>
              <a:ext uri="{FF2B5EF4-FFF2-40B4-BE49-F238E27FC236}">
                <a16:creationId xmlns:a16="http://schemas.microsoft.com/office/drawing/2014/main" id="{8207AFF0-3C4D-3499-862D-7D6B1CCCEC83}"/>
              </a:ext>
            </a:extLst>
          </p:cNvPr>
          <p:cNvSpPr txBox="1">
            <a:spLocks/>
          </p:cNvSpPr>
          <p:nvPr/>
        </p:nvSpPr>
        <p:spPr>
          <a:xfrm>
            <a:off x="2539506" y="406085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8" name="タイトル 1">
            <a:extLst>
              <a:ext uri="{FF2B5EF4-FFF2-40B4-BE49-F238E27FC236}">
                <a16:creationId xmlns:a16="http://schemas.microsoft.com/office/drawing/2014/main" id="{D386FC82-4287-30DA-51B3-F10100898AD0}"/>
              </a:ext>
            </a:extLst>
          </p:cNvPr>
          <p:cNvSpPr txBox="1">
            <a:spLocks/>
          </p:cNvSpPr>
          <p:nvPr/>
        </p:nvSpPr>
        <p:spPr>
          <a:xfrm>
            <a:off x="2908862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9" name="タイトル 1">
            <a:extLst>
              <a:ext uri="{FF2B5EF4-FFF2-40B4-BE49-F238E27FC236}">
                <a16:creationId xmlns:a16="http://schemas.microsoft.com/office/drawing/2014/main" id="{7D7E23B6-914B-9BDA-876A-F0CDDA796E81}"/>
              </a:ext>
            </a:extLst>
          </p:cNvPr>
          <p:cNvSpPr txBox="1">
            <a:spLocks/>
          </p:cNvSpPr>
          <p:nvPr/>
        </p:nvSpPr>
        <p:spPr>
          <a:xfrm>
            <a:off x="3171328" y="193112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0" name="タイトル 1">
            <a:extLst>
              <a:ext uri="{FF2B5EF4-FFF2-40B4-BE49-F238E27FC236}">
                <a16:creationId xmlns:a16="http://schemas.microsoft.com/office/drawing/2014/main" id="{722C4BDF-5A64-A49B-AD40-229D65972B33}"/>
              </a:ext>
            </a:extLst>
          </p:cNvPr>
          <p:cNvSpPr txBox="1">
            <a:spLocks/>
          </p:cNvSpPr>
          <p:nvPr/>
        </p:nvSpPr>
        <p:spPr>
          <a:xfrm>
            <a:off x="3803151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1" name="タイトル 1">
            <a:extLst>
              <a:ext uri="{FF2B5EF4-FFF2-40B4-BE49-F238E27FC236}">
                <a16:creationId xmlns:a16="http://schemas.microsoft.com/office/drawing/2014/main" id="{30C8CF1D-D30F-E144-A48D-DAA433D13914}"/>
              </a:ext>
            </a:extLst>
          </p:cNvPr>
          <p:cNvSpPr txBox="1">
            <a:spLocks/>
          </p:cNvSpPr>
          <p:nvPr/>
        </p:nvSpPr>
        <p:spPr>
          <a:xfrm>
            <a:off x="3803150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2" name="タイトル 1">
            <a:extLst>
              <a:ext uri="{FF2B5EF4-FFF2-40B4-BE49-F238E27FC236}">
                <a16:creationId xmlns:a16="http://schemas.microsoft.com/office/drawing/2014/main" id="{ABFBA840-47A0-B329-319A-2090A117F1A1}"/>
              </a:ext>
            </a:extLst>
          </p:cNvPr>
          <p:cNvSpPr txBox="1">
            <a:spLocks/>
          </p:cNvSpPr>
          <p:nvPr/>
        </p:nvSpPr>
        <p:spPr>
          <a:xfrm>
            <a:off x="409369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3" name="タイトル 1">
            <a:extLst>
              <a:ext uri="{FF2B5EF4-FFF2-40B4-BE49-F238E27FC236}">
                <a16:creationId xmlns:a16="http://schemas.microsoft.com/office/drawing/2014/main" id="{D43D52D8-BE1F-2555-F184-129549437C25}"/>
              </a:ext>
            </a:extLst>
          </p:cNvPr>
          <p:cNvSpPr txBox="1">
            <a:spLocks/>
          </p:cNvSpPr>
          <p:nvPr/>
        </p:nvSpPr>
        <p:spPr>
          <a:xfrm>
            <a:off x="4356162" y="458191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4" name="タイトル 1">
            <a:extLst>
              <a:ext uri="{FF2B5EF4-FFF2-40B4-BE49-F238E27FC236}">
                <a16:creationId xmlns:a16="http://schemas.microsoft.com/office/drawing/2014/main" id="{42E8C68B-C82F-6AEB-7D7D-74D761BEBF1F}"/>
              </a:ext>
            </a:extLst>
          </p:cNvPr>
          <p:cNvSpPr txBox="1">
            <a:spLocks/>
          </p:cNvSpPr>
          <p:nvPr/>
        </p:nvSpPr>
        <p:spPr>
          <a:xfrm>
            <a:off x="5057075" y="570653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5" name="タイトル 1">
            <a:extLst>
              <a:ext uri="{FF2B5EF4-FFF2-40B4-BE49-F238E27FC236}">
                <a16:creationId xmlns:a16="http://schemas.microsoft.com/office/drawing/2014/main" id="{079AB402-D56C-30AF-83D1-13222E054875}"/>
              </a:ext>
            </a:extLst>
          </p:cNvPr>
          <p:cNvSpPr txBox="1">
            <a:spLocks/>
          </p:cNvSpPr>
          <p:nvPr/>
        </p:nvSpPr>
        <p:spPr>
          <a:xfrm>
            <a:off x="5236104" y="510684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6" name="タイトル 1">
            <a:extLst>
              <a:ext uri="{FF2B5EF4-FFF2-40B4-BE49-F238E27FC236}">
                <a16:creationId xmlns:a16="http://schemas.microsoft.com/office/drawing/2014/main" id="{7475AD65-5AF9-27E2-D3D6-961D6D18A5EE}"/>
              </a:ext>
            </a:extLst>
          </p:cNvPr>
          <p:cNvSpPr txBox="1">
            <a:spLocks/>
          </p:cNvSpPr>
          <p:nvPr/>
        </p:nvSpPr>
        <p:spPr>
          <a:xfrm>
            <a:off x="6433081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や</a:t>
            </a:r>
          </a:p>
        </p:txBody>
      </p:sp>
      <p:sp>
        <p:nvSpPr>
          <p:cNvPr id="1137" name="タイトル 1">
            <a:extLst>
              <a:ext uri="{FF2B5EF4-FFF2-40B4-BE49-F238E27FC236}">
                <a16:creationId xmlns:a16="http://schemas.microsoft.com/office/drawing/2014/main" id="{B1EDA363-28D7-3E3F-2F53-E1D61D15B110}"/>
              </a:ext>
            </a:extLst>
          </p:cNvPr>
          <p:cNvSpPr txBox="1">
            <a:spLocks/>
          </p:cNvSpPr>
          <p:nvPr/>
        </p:nvSpPr>
        <p:spPr>
          <a:xfrm>
            <a:off x="6710688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ま</a:t>
            </a:r>
          </a:p>
        </p:txBody>
      </p:sp>
      <p:sp>
        <p:nvSpPr>
          <p:cNvPr id="1138" name="タイトル 1">
            <a:extLst>
              <a:ext uri="{FF2B5EF4-FFF2-40B4-BE49-F238E27FC236}">
                <a16:creationId xmlns:a16="http://schemas.microsoft.com/office/drawing/2014/main" id="{9BD555F9-900F-9F93-CEFD-19D4B429F666}"/>
              </a:ext>
            </a:extLst>
          </p:cNvPr>
          <p:cNvSpPr txBox="1">
            <a:spLocks/>
          </p:cNvSpPr>
          <p:nvPr/>
        </p:nvSpPr>
        <p:spPr>
          <a:xfrm>
            <a:off x="7013448" y="351196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で</a:t>
            </a:r>
          </a:p>
        </p:txBody>
      </p:sp>
      <p:sp>
        <p:nvSpPr>
          <p:cNvPr id="1139" name="タイトル 1">
            <a:extLst>
              <a:ext uri="{FF2B5EF4-FFF2-40B4-BE49-F238E27FC236}">
                <a16:creationId xmlns:a16="http://schemas.microsoft.com/office/drawing/2014/main" id="{11DDC5DF-81C3-FED6-EA42-103EDF0C7E49}"/>
              </a:ext>
            </a:extLst>
          </p:cNvPr>
          <p:cNvSpPr txBox="1">
            <a:spLocks/>
          </p:cNvSpPr>
          <p:nvPr/>
        </p:nvSpPr>
        <p:spPr>
          <a:xfrm>
            <a:off x="7376614" y="458191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な</a:t>
            </a:r>
          </a:p>
        </p:txBody>
      </p:sp>
      <p:sp>
        <p:nvSpPr>
          <p:cNvPr id="1140" name="タイトル 1">
            <a:extLst>
              <a:ext uri="{FF2B5EF4-FFF2-40B4-BE49-F238E27FC236}">
                <a16:creationId xmlns:a16="http://schemas.microsoft.com/office/drawing/2014/main" id="{66773015-C758-BC63-C50E-32DEF8FC844F}"/>
              </a:ext>
            </a:extLst>
          </p:cNvPr>
          <p:cNvSpPr txBox="1">
            <a:spLocks/>
          </p:cNvSpPr>
          <p:nvPr/>
        </p:nvSpPr>
        <p:spPr>
          <a:xfrm>
            <a:off x="7639080" y="351196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く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41" name="タイトル 1">
            <a:extLst>
              <a:ext uri="{FF2B5EF4-FFF2-40B4-BE49-F238E27FC236}">
                <a16:creationId xmlns:a16="http://schemas.microsoft.com/office/drawing/2014/main" id="{4AE45C96-85CB-582F-ACD9-9BDD006F661D}"/>
              </a:ext>
            </a:extLst>
          </p:cNvPr>
          <p:cNvSpPr txBox="1">
            <a:spLocks/>
          </p:cNvSpPr>
          <p:nvPr/>
        </p:nvSpPr>
        <p:spPr>
          <a:xfrm>
            <a:off x="8164013" y="19364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2" name="タイトル 1">
            <a:extLst>
              <a:ext uri="{FF2B5EF4-FFF2-40B4-BE49-F238E27FC236}">
                <a16:creationId xmlns:a16="http://schemas.microsoft.com/office/drawing/2014/main" id="{5AEB7EEC-3671-D0BF-BF64-E819D56C5E61}"/>
              </a:ext>
            </a:extLst>
          </p:cNvPr>
          <p:cNvSpPr txBox="1">
            <a:spLocks/>
          </p:cNvSpPr>
          <p:nvPr/>
        </p:nvSpPr>
        <p:spPr>
          <a:xfrm>
            <a:off x="8426479" y="14284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3" name="タイトル 1">
            <a:extLst>
              <a:ext uri="{FF2B5EF4-FFF2-40B4-BE49-F238E27FC236}">
                <a16:creationId xmlns:a16="http://schemas.microsoft.com/office/drawing/2014/main" id="{93B92A05-79F2-125D-BE4A-FDBA04C689DB}"/>
              </a:ext>
            </a:extLst>
          </p:cNvPr>
          <p:cNvSpPr txBox="1">
            <a:spLocks/>
          </p:cNvSpPr>
          <p:nvPr/>
        </p:nvSpPr>
        <p:spPr>
          <a:xfrm>
            <a:off x="8688945" y="193112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</a:t>
            </a:r>
          </a:p>
        </p:txBody>
      </p:sp>
      <p:sp>
        <p:nvSpPr>
          <p:cNvPr id="1144" name="タイトル 1">
            <a:extLst>
              <a:ext uri="{FF2B5EF4-FFF2-40B4-BE49-F238E27FC236}">
                <a16:creationId xmlns:a16="http://schemas.microsoft.com/office/drawing/2014/main" id="{B621CBD6-C29D-DAAE-C2E3-751B93666F01}"/>
              </a:ext>
            </a:extLst>
          </p:cNvPr>
          <p:cNvSpPr txBox="1">
            <a:spLocks/>
          </p:cNvSpPr>
          <p:nvPr/>
        </p:nvSpPr>
        <p:spPr>
          <a:xfrm>
            <a:off x="8951411" y="30034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</a:p>
        </p:txBody>
      </p:sp>
      <p:sp>
        <p:nvSpPr>
          <p:cNvPr id="1145" name="タイトル 1">
            <a:extLst>
              <a:ext uri="{FF2B5EF4-FFF2-40B4-BE49-F238E27FC236}">
                <a16:creationId xmlns:a16="http://schemas.microsoft.com/office/drawing/2014/main" id="{931A3876-3460-977D-B8C0-6608EDCFEDF9}"/>
              </a:ext>
            </a:extLst>
          </p:cNvPr>
          <p:cNvSpPr txBox="1">
            <a:spLocks/>
          </p:cNvSpPr>
          <p:nvPr/>
        </p:nvSpPr>
        <p:spPr>
          <a:xfrm>
            <a:off x="9213877" y="19335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6" name="タイトル 1">
            <a:extLst>
              <a:ext uri="{FF2B5EF4-FFF2-40B4-BE49-F238E27FC236}">
                <a16:creationId xmlns:a16="http://schemas.microsoft.com/office/drawing/2014/main" id="{4A06B8EE-45AC-F896-2C6A-4058224B2DCE}"/>
              </a:ext>
            </a:extLst>
          </p:cNvPr>
          <p:cNvSpPr txBox="1">
            <a:spLocks/>
          </p:cNvSpPr>
          <p:nvPr/>
        </p:nvSpPr>
        <p:spPr>
          <a:xfrm>
            <a:off x="9692270" y="350809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</a:p>
        </p:txBody>
      </p:sp>
      <p:sp>
        <p:nvSpPr>
          <p:cNvPr id="1147" name="タイトル 1">
            <a:extLst>
              <a:ext uri="{FF2B5EF4-FFF2-40B4-BE49-F238E27FC236}">
                <a16:creationId xmlns:a16="http://schemas.microsoft.com/office/drawing/2014/main" id="{66CF9916-C92E-56DD-4693-B5F75AFE91D2}"/>
              </a:ext>
            </a:extLst>
          </p:cNvPr>
          <p:cNvSpPr txBox="1">
            <a:spLocks/>
          </p:cNvSpPr>
          <p:nvPr/>
        </p:nvSpPr>
        <p:spPr>
          <a:xfrm>
            <a:off x="10038897" y="36902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8" name="タイトル 1">
            <a:extLst>
              <a:ext uri="{FF2B5EF4-FFF2-40B4-BE49-F238E27FC236}">
                <a16:creationId xmlns:a16="http://schemas.microsoft.com/office/drawing/2014/main" id="{A5F4F625-5E47-8178-8B61-F06325756340}"/>
              </a:ext>
            </a:extLst>
          </p:cNvPr>
          <p:cNvSpPr txBox="1">
            <a:spLocks/>
          </p:cNvSpPr>
          <p:nvPr/>
        </p:nvSpPr>
        <p:spPr>
          <a:xfrm>
            <a:off x="10309239" y="828760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2" name="タイトル 1">
            <a:extLst>
              <a:ext uri="{FF2B5EF4-FFF2-40B4-BE49-F238E27FC236}">
                <a16:creationId xmlns:a16="http://schemas.microsoft.com/office/drawing/2014/main" id="{80472D13-8610-B509-C51C-22A15415D472}"/>
              </a:ext>
            </a:extLst>
          </p:cNvPr>
          <p:cNvSpPr txBox="1">
            <a:spLocks/>
          </p:cNvSpPr>
          <p:nvPr/>
        </p:nvSpPr>
        <p:spPr>
          <a:xfrm>
            <a:off x="10567007" y="250189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</a:p>
        </p:txBody>
      </p:sp>
      <p:sp>
        <p:nvSpPr>
          <p:cNvPr id="1153" name="タイトル 1">
            <a:extLst>
              <a:ext uri="{FF2B5EF4-FFF2-40B4-BE49-F238E27FC236}">
                <a16:creationId xmlns:a16="http://schemas.microsoft.com/office/drawing/2014/main" id="{EB9D73AF-4A0C-0D3D-F898-DDE2978E4633}"/>
              </a:ext>
            </a:extLst>
          </p:cNvPr>
          <p:cNvSpPr txBox="1">
            <a:spLocks/>
          </p:cNvSpPr>
          <p:nvPr/>
        </p:nvSpPr>
        <p:spPr>
          <a:xfrm>
            <a:off x="10829473" y="1365487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93DFCE-1411-19E8-DFAE-8A8630C9B4AB}"/>
              </a:ext>
            </a:extLst>
          </p:cNvPr>
          <p:cNvSpPr txBox="1"/>
          <p:nvPr/>
        </p:nvSpPr>
        <p:spPr>
          <a:xfrm>
            <a:off x="2585100" y="603620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</a:t>
            </a:r>
            <a:endParaRPr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258E145-A3F8-FB8B-9DF2-108CE38CFB52}"/>
              </a:ext>
            </a:extLst>
          </p:cNvPr>
          <p:cNvSpPr txBox="1"/>
          <p:nvPr/>
        </p:nvSpPr>
        <p:spPr>
          <a:xfrm>
            <a:off x="582700" y="6084854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</a:t>
            </a:r>
            <a:endParaRPr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CCD4CE-A831-87B7-256F-A4844D8D0AD5}"/>
              </a:ext>
            </a:extLst>
          </p:cNvPr>
          <p:cNvSpPr txBox="1"/>
          <p:nvPr/>
        </p:nvSpPr>
        <p:spPr>
          <a:xfrm>
            <a:off x="5075307" y="6104651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79B07F-D6C7-3479-9F2A-468137108456}"/>
              </a:ext>
            </a:extLst>
          </p:cNvPr>
          <p:cNvSpPr txBox="1"/>
          <p:nvPr/>
        </p:nvSpPr>
        <p:spPr>
          <a:xfrm>
            <a:off x="7356560" y="611311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FE1D64-98B4-E864-C2E7-72FE2AA12442}"/>
              </a:ext>
            </a:extLst>
          </p:cNvPr>
          <p:cNvSpPr txBox="1"/>
          <p:nvPr/>
        </p:nvSpPr>
        <p:spPr>
          <a:xfrm>
            <a:off x="8830803" y="6084853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DD1298-EF15-EF06-8F6D-FEF3FF6CAB5C}"/>
              </a:ext>
            </a:extLst>
          </p:cNvPr>
          <p:cNvSpPr txBox="1"/>
          <p:nvPr/>
        </p:nvSpPr>
        <p:spPr>
          <a:xfrm>
            <a:off x="10515607" y="606231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⑥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765CE075-CFFF-8995-9FC2-17C00AE89F95}"/>
              </a:ext>
            </a:extLst>
          </p:cNvPr>
          <p:cNvSpPr txBox="1">
            <a:spLocks/>
          </p:cNvSpPr>
          <p:nvPr/>
        </p:nvSpPr>
        <p:spPr>
          <a:xfrm>
            <a:off x="180961" y="169809"/>
            <a:ext cx="1617686" cy="7396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３ばん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030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1"/>
    </mc:Choice>
    <mc:Fallback xmlns="">
      <p:transition spd="slow" advTm="216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427F1784-7D27-83FD-FE41-86443B2BE069}"/>
              </a:ext>
            </a:extLst>
          </p:cNvPr>
          <p:cNvSpPr/>
          <p:nvPr/>
        </p:nvSpPr>
        <p:spPr>
          <a:xfrm>
            <a:off x="220133" y="3318933"/>
            <a:ext cx="1337734" cy="1727200"/>
          </a:xfrm>
          <a:custGeom>
            <a:avLst/>
            <a:gdLst>
              <a:gd name="connsiteX0" fmla="*/ 0 w 1337734"/>
              <a:gd name="connsiteY0" fmla="*/ 491067 h 1727200"/>
              <a:gd name="connsiteX1" fmla="*/ 330200 w 1337734"/>
              <a:gd name="connsiteY1" fmla="*/ 1727200 h 1727200"/>
              <a:gd name="connsiteX2" fmla="*/ 677334 w 1337734"/>
              <a:gd name="connsiteY2" fmla="*/ 1032934 h 1727200"/>
              <a:gd name="connsiteX3" fmla="*/ 1032934 w 1337734"/>
              <a:gd name="connsiteY3" fmla="*/ 550334 h 1727200"/>
              <a:gd name="connsiteX4" fmla="*/ 1337734 w 1337734"/>
              <a:gd name="connsiteY4" fmla="*/ 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734" h="1727200">
                <a:moveTo>
                  <a:pt x="0" y="491067"/>
                </a:moveTo>
                <a:lnTo>
                  <a:pt x="330200" y="1727200"/>
                </a:lnTo>
                <a:lnTo>
                  <a:pt x="677334" y="1032934"/>
                </a:lnTo>
                <a:lnTo>
                  <a:pt x="1032934" y="550334"/>
                </a:lnTo>
                <a:lnTo>
                  <a:pt x="1337734" y="0"/>
                </a:ln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A8F1005D-A629-B292-3CB1-28350A25BDCD}"/>
              </a:ext>
            </a:extLst>
          </p:cNvPr>
          <p:cNvSpPr/>
          <p:nvPr/>
        </p:nvSpPr>
        <p:spPr>
          <a:xfrm>
            <a:off x="2159000" y="2235200"/>
            <a:ext cx="1312333" cy="2768600"/>
          </a:xfrm>
          <a:custGeom>
            <a:avLst/>
            <a:gdLst>
              <a:gd name="connsiteX0" fmla="*/ 0 w 1312333"/>
              <a:gd name="connsiteY0" fmla="*/ 1625600 h 2768600"/>
              <a:gd name="connsiteX1" fmla="*/ 313267 w 1312333"/>
              <a:gd name="connsiteY1" fmla="*/ 2768600 h 2768600"/>
              <a:gd name="connsiteX2" fmla="*/ 618067 w 1312333"/>
              <a:gd name="connsiteY2" fmla="*/ 2125133 h 2768600"/>
              <a:gd name="connsiteX3" fmla="*/ 1075267 w 1312333"/>
              <a:gd name="connsiteY3" fmla="*/ 1600200 h 2768600"/>
              <a:gd name="connsiteX4" fmla="*/ 1312333 w 1312333"/>
              <a:gd name="connsiteY4" fmla="*/ 0 h 276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333" h="2768600">
                <a:moveTo>
                  <a:pt x="0" y="1625600"/>
                </a:moveTo>
                <a:lnTo>
                  <a:pt x="313267" y="2768600"/>
                </a:lnTo>
                <a:lnTo>
                  <a:pt x="618067" y="2125133"/>
                </a:lnTo>
                <a:lnTo>
                  <a:pt x="1075267" y="1600200"/>
                </a:lnTo>
                <a:lnTo>
                  <a:pt x="1312333" y="0"/>
                </a:ln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6D659925-F784-D36A-9845-1E45E61519E1}"/>
              </a:ext>
            </a:extLst>
          </p:cNvPr>
          <p:cNvSpPr/>
          <p:nvPr/>
        </p:nvSpPr>
        <p:spPr>
          <a:xfrm>
            <a:off x="6680200" y="3318933"/>
            <a:ext cx="1261533" cy="1651000"/>
          </a:xfrm>
          <a:custGeom>
            <a:avLst/>
            <a:gdLst>
              <a:gd name="connsiteX0" fmla="*/ 0 w 1261533"/>
              <a:gd name="connsiteY0" fmla="*/ 567267 h 1651000"/>
              <a:gd name="connsiteX1" fmla="*/ 313267 w 1261533"/>
              <a:gd name="connsiteY1" fmla="*/ 0 h 1651000"/>
              <a:gd name="connsiteX2" fmla="*/ 601133 w 1261533"/>
              <a:gd name="connsiteY2" fmla="*/ 567267 h 1651000"/>
              <a:gd name="connsiteX3" fmla="*/ 973667 w 1261533"/>
              <a:gd name="connsiteY3" fmla="*/ 1651000 h 1651000"/>
              <a:gd name="connsiteX4" fmla="*/ 1261533 w 1261533"/>
              <a:gd name="connsiteY4" fmla="*/ 508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533" h="1651000">
                <a:moveTo>
                  <a:pt x="0" y="567267"/>
                </a:moveTo>
                <a:lnTo>
                  <a:pt x="313267" y="0"/>
                </a:lnTo>
                <a:lnTo>
                  <a:pt x="601133" y="567267"/>
                </a:lnTo>
                <a:lnTo>
                  <a:pt x="973667" y="1651000"/>
                </a:lnTo>
                <a:lnTo>
                  <a:pt x="1261533" y="508000"/>
                </a:ln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0726ABFB-D1E1-D43A-59E2-AD535C548B50}"/>
              </a:ext>
            </a:extLst>
          </p:cNvPr>
          <p:cNvSpPr/>
          <p:nvPr/>
        </p:nvSpPr>
        <p:spPr>
          <a:xfrm>
            <a:off x="8407400" y="1752600"/>
            <a:ext cx="1109133" cy="1642533"/>
          </a:xfrm>
          <a:custGeom>
            <a:avLst/>
            <a:gdLst>
              <a:gd name="connsiteX0" fmla="*/ 0 w 1109133"/>
              <a:gd name="connsiteY0" fmla="*/ 533400 h 1642533"/>
              <a:gd name="connsiteX1" fmla="*/ 287867 w 1109133"/>
              <a:gd name="connsiteY1" fmla="*/ 0 h 1642533"/>
              <a:gd name="connsiteX2" fmla="*/ 499533 w 1109133"/>
              <a:gd name="connsiteY2" fmla="*/ 516467 h 1642533"/>
              <a:gd name="connsiteX3" fmla="*/ 795867 w 1109133"/>
              <a:gd name="connsiteY3" fmla="*/ 1642533 h 1642533"/>
              <a:gd name="connsiteX4" fmla="*/ 1109133 w 1109133"/>
              <a:gd name="connsiteY4" fmla="*/ 541867 h 164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133" h="1642533">
                <a:moveTo>
                  <a:pt x="0" y="533400"/>
                </a:moveTo>
                <a:lnTo>
                  <a:pt x="287867" y="0"/>
                </a:lnTo>
                <a:lnTo>
                  <a:pt x="499533" y="516467"/>
                </a:lnTo>
                <a:lnTo>
                  <a:pt x="795867" y="1642533"/>
                </a:lnTo>
                <a:lnTo>
                  <a:pt x="1109133" y="541867"/>
                </a:ln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D2CAD328-0030-5B45-7B70-84B422DFAC35}"/>
              </a:ext>
            </a:extLst>
          </p:cNvPr>
          <p:cNvSpPr/>
          <p:nvPr/>
        </p:nvSpPr>
        <p:spPr>
          <a:xfrm>
            <a:off x="9939867" y="668867"/>
            <a:ext cx="1998133" cy="3200400"/>
          </a:xfrm>
          <a:custGeom>
            <a:avLst/>
            <a:gdLst>
              <a:gd name="connsiteX0" fmla="*/ 0 w 1998133"/>
              <a:gd name="connsiteY0" fmla="*/ 3200400 h 3200400"/>
              <a:gd name="connsiteX1" fmla="*/ 347133 w 1998133"/>
              <a:gd name="connsiteY1" fmla="*/ 0 h 3200400"/>
              <a:gd name="connsiteX2" fmla="*/ 609600 w 1998133"/>
              <a:gd name="connsiteY2" fmla="*/ 516466 h 3200400"/>
              <a:gd name="connsiteX3" fmla="*/ 922866 w 1998133"/>
              <a:gd name="connsiteY3" fmla="*/ 2286000 h 3200400"/>
              <a:gd name="connsiteX4" fmla="*/ 1159933 w 1998133"/>
              <a:gd name="connsiteY4" fmla="*/ 1007533 h 3200400"/>
              <a:gd name="connsiteX5" fmla="*/ 1998133 w 1998133"/>
              <a:gd name="connsiteY5" fmla="*/ 1032933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8133" h="3200400">
                <a:moveTo>
                  <a:pt x="0" y="3200400"/>
                </a:moveTo>
                <a:lnTo>
                  <a:pt x="347133" y="0"/>
                </a:lnTo>
                <a:lnTo>
                  <a:pt x="609600" y="516466"/>
                </a:lnTo>
                <a:lnTo>
                  <a:pt x="922866" y="2286000"/>
                </a:lnTo>
                <a:lnTo>
                  <a:pt x="1159933" y="1007533"/>
                </a:lnTo>
                <a:lnTo>
                  <a:pt x="1998133" y="1032933"/>
                </a:ln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9B9BC3E3-B4A6-2904-4893-CE41C86FA63A}"/>
              </a:ext>
            </a:extLst>
          </p:cNvPr>
          <p:cNvSpPr/>
          <p:nvPr/>
        </p:nvSpPr>
        <p:spPr>
          <a:xfrm>
            <a:off x="4030133" y="3302000"/>
            <a:ext cx="2294467" cy="2726267"/>
          </a:xfrm>
          <a:custGeom>
            <a:avLst/>
            <a:gdLst>
              <a:gd name="connsiteX0" fmla="*/ 0 w 2294467"/>
              <a:gd name="connsiteY0" fmla="*/ 0 h 2726267"/>
              <a:gd name="connsiteX1" fmla="*/ 355600 w 2294467"/>
              <a:gd name="connsiteY1" fmla="*/ 567267 h 2726267"/>
              <a:gd name="connsiteX2" fmla="*/ 550334 w 2294467"/>
              <a:gd name="connsiteY2" fmla="*/ 1634067 h 2726267"/>
              <a:gd name="connsiteX3" fmla="*/ 1320800 w 2294467"/>
              <a:gd name="connsiteY3" fmla="*/ 2726267 h 2726267"/>
              <a:gd name="connsiteX4" fmla="*/ 1515534 w 2294467"/>
              <a:gd name="connsiteY4" fmla="*/ 2108200 h 2726267"/>
              <a:gd name="connsiteX5" fmla="*/ 2294467 w 2294467"/>
              <a:gd name="connsiteY5" fmla="*/ 2125133 h 272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4467" h="2726267">
                <a:moveTo>
                  <a:pt x="0" y="0"/>
                </a:moveTo>
                <a:lnTo>
                  <a:pt x="355600" y="567267"/>
                </a:lnTo>
                <a:lnTo>
                  <a:pt x="550334" y="1634067"/>
                </a:lnTo>
                <a:lnTo>
                  <a:pt x="1320800" y="2726267"/>
                </a:lnTo>
                <a:lnTo>
                  <a:pt x="1515534" y="2108200"/>
                </a:lnTo>
                <a:lnTo>
                  <a:pt x="2294467" y="2125133"/>
                </a:ln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D8CB7AA-5733-C390-29F7-38A60281A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23582"/>
            <a:ext cx="524933" cy="599684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</a:t>
            </a:r>
          </a:p>
        </p:txBody>
      </p:sp>
      <p:sp>
        <p:nvSpPr>
          <p:cNvPr id="1107" name="タイトル 1">
            <a:extLst>
              <a:ext uri="{FF2B5EF4-FFF2-40B4-BE49-F238E27FC236}">
                <a16:creationId xmlns:a16="http://schemas.microsoft.com/office/drawing/2014/main" id="{FD7A1D26-C54F-D3C4-84A0-3A1B1664EB64}"/>
              </a:ext>
            </a:extLst>
          </p:cNvPr>
          <p:cNvSpPr txBox="1">
            <a:spLocks/>
          </p:cNvSpPr>
          <p:nvPr/>
        </p:nvSpPr>
        <p:spPr>
          <a:xfrm>
            <a:off x="292106" y="459812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り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0" name="タイトル 1">
            <a:extLst>
              <a:ext uri="{FF2B5EF4-FFF2-40B4-BE49-F238E27FC236}">
                <a16:creationId xmlns:a16="http://schemas.microsoft.com/office/drawing/2014/main" id="{ECB44954-B557-FB74-41EA-85127632C7F0}"/>
              </a:ext>
            </a:extLst>
          </p:cNvPr>
          <p:cNvSpPr txBox="1">
            <a:spLocks/>
          </p:cNvSpPr>
          <p:nvPr/>
        </p:nvSpPr>
        <p:spPr>
          <a:xfrm>
            <a:off x="615960" y="406085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2" name="タイトル 1">
            <a:extLst>
              <a:ext uri="{FF2B5EF4-FFF2-40B4-BE49-F238E27FC236}">
                <a16:creationId xmlns:a16="http://schemas.microsoft.com/office/drawing/2014/main" id="{B9F6A180-CD2A-38E0-237A-BF5EEEB4FA5A}"/>
              </a:ext>
            </a:extLst>
          </p:cNvPr>
          <p:cNvSpPr txBox="1">
            <a:spLocks/>
          </p:cNvSpPr>
          <p:nvPr/>
        </p:nvSpPr>
        <p:spPr>
          <a:xfrm>
            <a:off x="98531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3" name="タイトル 1">
            <a:extLst>
              <a:ext uri="{FF2B5EF4-FFF2-40B4-BE49-F238E27FC236}">
                <a16:creationId xmlns:a16="http://schemas.microsoft.com/office/drawing/2014/main" id="{7ECABB52-F168-254A-3922-C8B48F9F918C}"/>
              </a:ext>
            </a:extLst>
          </p:cNvPr>
          <p:cNvSpPr txBox="1">
            <a:spLocks/>
          </p:cNvSpPr>
          <p:nvPr/>
        </p:nvSpPr>
        <p:spPr>
          <a:xfrm>
            <a:off x="1273714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5" name="タイトル 1">
            <a:extLst>
              <a:ext uri="{FF2B5EF4-FFF2-40B4-BE49-F238E27FC236}">
                <a16:creationId xmlns:a16="http://schemas.microsoft.com/office/drawing/2014/main" id="{895E7009-4F9E-63B0-6A87-1517F8AFF38B}"/>
              </a:ext>
            </a:extLst>
          </p:cNvPr>
          <p:cNvSpPr txBox="1">
            <a:spLocks/>
          </p:cNvSpPr>
          <p:nvPr/>
        </p:nvSpPr>
        <p:spPr>
          <a:xfrm>
            <a:off x="192354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</a:t>
            </a:r>
          </a:p>
        </p:txBody>
      </p:sp>
      <p:sp>
        <p:nvSpPr>
          <p:cNvPr id="1126" name="タイトル 1">
            <a:extLst>
              <a:ext uri="{FF2B5EF4-FFF2-40B4-BE49-F238E27FC236}">
                <a16:creationId xmlns:a16="http://schemas.microsoft.com/office/drawing/2014/main" id="{AD886558-2462-CE79-B5D8-DD378F06A4D5}"/>
              </a:ext>
            </a:extLst>
          </p:cNvPr>
          <p:cNvSpPr txBox="1">
            <a:spLocks/>
          </p:cNvSpPr>
          <p:nvPr/>
        </p:nvSpPr>
        <p:spPr>
          <a:xfrm>
            <a:off x="2215652" y="459812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り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7" name="タイトル 1">
            <a:extLst>
              <a:ext uri="{FF2B5EF4-FFF2-40B4-BE49-F238E27FC236}">
                <a16:creationId xmlns:a16="http://schemas.microsoft.com/office/drawing/2014/main" id="{8207AFF0-3C4D-3499-862D-7D6B1CCCEC83}"/>
              </a:ext>
            </a:extLst>
          </p:cNvPr>
          <p:cNvSpPr txBox="1">
            <a:spLocks/>
          </p:cNvSpPr>
          <p:nvPr/>
        </p:nvSpPr>
        <p:spPr>
          <a:xfrm>
            <a:off x="2539506" y="406085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8" name="タイトル 1">
            <a:extLst>
              <a:ext uri="{FF2B5EF4-FFF2-40B4-BE49-F238E27FC236}">
                <a16:creationId xmlns:a16="http://schemas.microsoft.com/office/drawing/2014/main" id="{D386FC82-4287-30DA-51B3-F10100898AD0}"/>
              </a:ext>
            </a:extLst>
          </p:cNvPr>
          <p:cNvSpPr txBox="1">
            <a:spLocks/>
          </p:cNvSpPr>
          <p:nvPr/>
        </p:nvSpPr>
        <p:spPr>
          <a:xfrm>
            <a:off x="2908862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9" name="タイトル 1">
            <a:extLst>
              <a:ext uri="{FF2B5EF4-FFF2-40B4-BE49-F238E27FC236}">
                <a16:creationId xmlns:a16="http://schemas.microsoft.com/office/drawing/2014/main" id="{7D7E23B6-914B-9BDA-876A-F0CDDA796E81}"/>
              </a:ext>
            </a:extLst>
          </p:cNvPr>
          <p:cNvSpPr txBox="1">
            <a:spLocks/>
          </p:cNvSpPr>
          <p:nvPr/>
        </p:nvSpPr>
        <p:spPr>
          <a:xfrm>
            <a:off x="3171328" y="193112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0" name="タイトル 1">
            <a:extLst>
              <a:ext uri="{FF2B5EF4-FFF2-40B4-BE49-F238E27FC236}">
                <a16:creationId xmlns:a16="http://schemas.microsoft.com/office/drawing/2014/main" id="{722C4BDF-5A64-A49B-AD40-229D65972B33}"/>
              </a:ext>
            </a:extLst>
          </p:cNvPr>
          <p:cNvSpPr txBox="1">
            <a:spLocks/>
          </p:cNvSpPr>
          <p:nvPr/>
        </p:nvSpPr>
        <p:spPr>
          <a:xfrm>
            <a:off x="3803151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1" name="タイトル 1">
            <a:extLst>
              <a:ext uri="{FF2B5EF4-FFF2-40B4-BE49-F238E27FC236}">
                <a16:creationId xmlns:a16="http://schemas.microsoft.com/office/drawing/2014/main" id="{30C8CF1D-D30F-E144-A48D-DAA433D13914}"/>
              </a:ext>
            </a:extLst>
          </p:cNvPr>
          <p:cNvSpPr txBox="1">
            <a:spLocks/>
          </p:cNvSpPr>
          <p:nvPr/>
        </p:nvSpPr>
        <p:spPr>
          <a:xfrm>
            <a:off x="3803150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2" name="タイトル 1">
            <a:extLst>
              <a:ext uri="{FF2B5EF4-FFF2-40B4-BE49-F238E27FC236}">
                <a16:creationId xmlns:a16="http://schemas.microsoft.com/office/drawing/2014/main" id="{ABFBA840-47A0-B329-319A-2090A117F1A1}"/>
              </a:ext>
            </a:extLst>
          </p:cNvPr>
          <p:cNvSpPr txBox="1">
            <a:spLocks/>
          </p:cNvSpPr>
          <p:nvPr/>
        </p:nvSpPr>
        <p:spPr>
          <a:xfrm>
            <a:off x="409369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3" name="タイトル 1">
            <a:extLst>
              <a:ext uri="{FF2B5EF4-FFF2-40B4-BE49-F238E27FC236}">
                <a16:creationId xmlns:a16="http://schemas.microsoft.com/office/drawing/2014/main" id="{D43D52D8-BE1F-2555-F184-129549437C25}"/>
              </a:ext>
            </a:extLst>
          </p:cNvPr>
          <p:cNvSpPr txBox="1">
            <a:spLocks/>
          </p:cNvSpPr>
          <p:nvPr/>
        </p:nvSpPr>
        <p:spPr>
          <a:xfrm>
            <a:off x="4356162" y="458191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4" name="タイトル 1">
            <a:extLst>
              <a:ext uri="{FF2B5EF4-FFF2-40B4-BE49-F238E27FC236}">
                <a16:creationId xmlns:a16="http://schemas.microsoft.com/office/drawing/2014/main" id="{42E8C68B-C82F-6AEB-7D7D-74D761BEBF1F}"/>
              </a:ext>
            </a:extLst>
          </p:cNvPr>
          <p:cNvSpPr txBox="1">
            <a:spLocks/>
          </p:cNvSpPr>
          <p:nvPr/>
        </p:nvSpPr>
        <p:spPr>
          <a:xfrm>
            <a:off x="5057075" y="570653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5" name="タイトル 1">
            <a:extLst>
              <a:ext uri="{FF2B5EF4-FFF2-40B4-BE49-F238E27FC236}">
                <a16:creationId xmlns:a16="http://schemas.microsoft.com/office/drawing/2014/main" id="{079AB402-D56C-30AF-83D1-13222E054875}"/>
              </a:ext>
            </a:extLst>
          </p:cNvPr>
          <p:cNvSpPr txBox="1">
            <a:spLocks/>
          </p:cNvSpPr>
          <p:nvPr/>
        </p:nvSpPr>
        <p:spPr>
          <a:xfrm>
            <a:off x="5236104" y="510684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6" name="タイトル 1">
            <a:extLst>
              <a:ext uri="{FF2B5EF4-FFF2-40B4-BE49-F238E27FC236}">
                <a16:creationId xmlns:a16="http://schemas.microsoft.com/office/drawing/2014/main" id="{7475AD65-5AF9-27E2-D3D6-961D6D18A5EE}"/>
              </a:ext>
            </a:extLst>
          </p:cNvPr>
          <p:cNvSpPr txBox="1">
            <a:spLocks/>
          </p:cNvSpPr>
          <p:nvPr/>
        </p:nvSpPr>
        <p:spPr>
          <a:xfrm>
            <a:off x="6433081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</a:t>
            </a:r>
          </a:p>
        </p:txBody>
      </p:sp>
      <p:sp>
        <p:nvSpPr>
          <p:cNvPr id="1137" name="タイトル 1">
            <a:extLst>
              <a:ext uri="{FF2B5EF4-FFF2-40B4-BE49-F238E27FC236}">
                <a16:creationId xmlns:a16="http://schemas.microsoft.com/office/drawing/2014/main" id="{B1EDA363-28D7-3E3F-2F53-E1D61D15B110}"/>
              </a:ext>
            </a:extLst>
          </p:cNvPr>
          <p:cNvSpPr txBox="1">
            <a:spLocks/>
          </p:cNvSpPr>
          <p:nvPr/>
        </p:nvSpPr>
        <p:spPr>
          <a:xfrm>
            <a:off x="6710688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</a:t>
            </a:r>
          </a:p>
        </p:txBody>
      </p:sp>
      <p:sp>
        <p:nvSpPr>
          <p:cNvPr id="1138" name="タイトル 1">
            <a:extLst>
              <a:ext uri="{FF2B5EF4-FFF2-40B4-BE49-F238E27FC236}">
                <a16:creationId xmlns:a16="http://schemas.microsoft.com/office/drawing/2014/main" id="{9BD555F9-900F-9F93-CEFD-19D4B429F666}"/>
              </a:ext>
            </a:extLst>
          </p:cNvPr>
          <p:cNvSpPr txBox="1">
            <a:spLocks/>
          </p:cNvSpPr>
          <p:nvPr/>
        </p:nvSpPr>
        <p:spPr>
          <a:xfrm>
            <a:off x="7013448" y="351196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</a:t>
            </a:r>
          </a:p>
        </p:txBody>
      </p:sp>
      <p:sp>
        <p:nvSpPr>
          <p:cNvPr id="1139" name="タイトル 1">
            <a:extLst>
              <a:ext uri="{FF2B5EF4-FFF2-40B4-BE49-F238E27FC236}">
                <a16:creationId xmlns:a16="http://schemas.microsoft.com/office/drawing/2014/main" id="{11DDC5DF-81C3-FED6-EA42-103EDF0C7E49}"/>
              </a:ext>
            </a:extLst>
          </p:cNvPr>
          <p:cNvSpPr txBox="1">
            <a:spLocks/>
          </p:cNvSpPr>
          <p:nvPr/>
        </p:nvSpPr>
        <p:spPr>
          <a:xfrm>
            <a:off x="7376614" y="458191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</a:p>
        </p:txBody>
      </p:sp>
      <p:sp>
        <p:nvSpPr>
          <p:cNvPr id="1140" name="タイトル 1">
            <a:extLst>
              <a:ext uri="{FF2B5EF4-FFF2-40B4-BE49-F238E27FC236}">
                <a16:creationId xmlns:a16="http://schemas.microsoft.com/office/drawing/2014/main" id="{66773015-C758-BC63-C50E-32DEF8FC844F}"/>
              </a:ext>
            </a:extLst>
          </p:cNvPr>
          <p:cNvSpPr txBox="1">
            <a:spLocks/>
          </p:cNvSpPr>
          <p:nvPr/>
        </p:nvSpPr>
        <p:spPr>
          <a:xfrm>
            <a:off x="7639080" y="351196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1" name="タイトル 1">
            <a:extLst>
              <a:ext uri="{FF2B5EF4-FFF2-40B4-BE49-F238E27FC236}">
                <a16:creationId xmlns:a16="http://schemas.microsoft.com/office/drawing/2014/main" id="{4AE45C96-85CB-582F-ACD9-9BDD006F661D}"/>
              </a:ext>
            </a:extLst>
          </p:cNvPr>
          <p:cNvSpPr txBox="1">
            <a:spLocks/>
          </p:cNvSpPr>
          <p:nvPr/>
        </p:nvSpPr>
        <p:spPr>
          <a:xfrm>
            <a:off x="8164013" y="19364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さ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42" name="タイトル 1">
            <a:extLst>
              <a:ext uri="{FF2B5EF4-FFF2-40B4-BE49-F238E27FC236}">
                <a16:creationId xmlns:a16="http://schemas.microsoft.com/office/drawing/2014/main" id="{5AEB7EEC-3671-D0BF-BF64-E819D56C5E61}"/>
              </a:ext>
            </a:extLst>
          </p:cNvPr>
          <p:cNvSpPr txBox="1">
            <a:spLocks/>
          </p:cNvSpPr>
          <p:nvPr/>
        </p:nvSpPr>
        <p:spPr>
          <a:xfrm>
            <a:off x="8426479" y="14284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と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43" name="タイトル 1">
            <a:extLst>
              <a:ext uri="{FF2B5EF4-FFF2-40B4-BE49-F238E27FC236}">
                <a16:creationId xmlns:a16="http://schemas.microsoft.com/office/drawing/2014/main" id="{93B92A05-79F2-125D-BE4A-FDBA04C689DB}"/>
              </a:ext>
            </a:extLst>
          </p:cNvPr>
          <p:cNvSpPr txBox="1">
            <a:spLocks/>
          </p:cNvSpPr>
          <p:nvPr/>
        </p:nvSpPr>
        <p:spPr>
          <a:xfrm>
            <a:off x="8688945" y="193112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で</a:t>
            </a:r>
          </a:p>
        </p:txBody>
      </p:sp>
      <p:sp>
        <p:nvSpPr>
          <p:cNvPr id="1144" name="タイトル 1">
            <a:extLst>
              <a:ext uri="{FF2B5EF4-FFF2-40B4-BE49-F238E27FC236}">
                <a16:creationId xmlns:a16="http://schemas.microsoft.com/office/drawing/2014/main" id="{B621CBD6-C29D-DAAE-C2E3-751B93666F01}"/>
              </a:ext>
            </a:extLst>
          </p:cNvPr>
          <p:cNvSpPr txBox="1">
            <a:spLocks/>
          </p:cNvSpPr>
          <p:nvPr/>
        </p:nvSpPr>
        <p:spPr>
          <a:xfrm>
            <a:off x="8951411" y="30034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な</a:t>
            </a:r>
          </a:p>
        </p:txBody>
      </p:sp>
      <p:sp>
        <p:nvSpPr>
          <p:cNvPr id="1145" name="タイトル 1">
            <a:extLst>
              <a:ext uri="{FF2B5EF4-FFF2-40B4-BE49-F238E27FC236}">
                <a16:creationId xmlns:a16="http://schemas.microsoft.com/office/drawing/2014/main" id="{931A3876-3460-977D-B8C0-6608EDCFEDF9}"/>
              </a:ext>
            </a:extLst>
          </p:cNvPr>
          <p:cNvSpPr txBox="1">
            <a:spLocks/>
          </p:cNvSpPr>
          <p:nvPr/>
        </p:nvSpPr>
        <p:spPr>
          <a:xfrm>
            <a:off x="9213877" y="19335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く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46" name="タイトル 1">
            <a:extLst>
              <a:ext uri="{FF2B5EF4-FFF2-40B4-BE49-F238E27FC236}">
                <a16:creationId xmlns:a16="http://schemas.microsoft.com/office/drawing/2014/main" id="{4A06B8EE-45AC-F896-2C6A-4058224B2DCE}"/>
              </a:ext>
            </a:extLst>
          </p:cNvPr>
          <p:cNvSpPr txBox="1">
            <a:spLocks/>
          </p:cNvSpPr>
          <p:nvPr/>
        </p:nvSpPr>
        <p:spPr>
          <a:xfrm>
            <a:off x="9692270" y="350809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</a:p>
        </p:txBody>
      </p:sp>
      <p:sp>
        <p:nvSpPr>
          <p:cNvPr id="1147" name="タイトル 1">
            <a:extLst>
              <a:ext uri="{FF2B5EF4-FFF2-40B4-BE49-F238E27FC236}">
                <a16:creationId xmlns:a16="http://schemas.microsoft.com/office/drawing/2014/main" id="{66CF9916-C92E-56DD-4693-B5F75AFE91D2}"/>
              </a:ext>
            </a:extLst>
          </p:cNvPr>
          <p:cNvSpPr txBox="1">
            <a:spLocks/>
          </p:cNvSpPr>
          <p:nvPr/>
        </p:nvSpPr>
        <p:spPr>
          <a:xfrm>
            <a:off x="10038897" y="36902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8" name="タイトル 1">
            <a:extLst>
              <a:ext uri="{FF2B5EF4-FFF2-40B4-BE49-F238E27FC236}">
                <a16:creationId xmlns:a16="http://schemas.microsoft.com/office/drawing/2014/main" id="{A5F4F625-5E47-8178-8B61-F06325756340}"/>
              </a:ext>
            </a:extLst>
          </p:cNvPr>
          <p:cNvSpPr txBox="1">
            <a:spLocks/>
          </p:cNvSpPr>
          <p:nvPr/>
        </p:nvSpPr>
        <p:spPr>
          <a:xfrm>
            <a:off x="10309239" y="828760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2" name="タイトル 1">
            <a:extLst>
              <a:ext uri="{FF2B5EF4-FFF2-40B4-BE49-F238E27FC236}">
                <a16:creationId xmlns:a16="http://schemas.microsoft.com/office/drawing/2014/main" id="{80472D13-8610-B509-C51C-22A15415D472}"/>
              </a:ext>
            </a:extLst>
          </p:cNvPr>
          <p:cNvSpPr txBox="1">
            <a:spLocks/>
          </p:cNvSpPr>
          <p:nvPr/>
        </p:nvSpPr>
        <p:spPr>
          <a:xfrm>
            <a:off x="10567007" y="250189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</a:p>
        </p:txBody>
      </p:sp>
      <p:sp>
        <p:nvSpPr>
          <p:cNvPr id="1153" name="タイトル 1">
            <a:extLst>
              <a:ext uri="{FF2B5EF4-FFF2-40B4-BE49-F238E27FC236}">
                <a16:creationId xmlns:a16="http://schemas.microsoft.com/office/drawing/2014/main" id="{EB9D73AF-4A0C-0D3D-F898-DDE2978E4633}"/>
              </a:ext>
            </a:extLst>
          </p:cNvPr>
          <p:cNvSpPr txBox="1">
            <a:spLocks/>
          </p:cNvSpPr>
          <p:nvPr/>
        </p:nvSpPr>
        <p:spPr>
          <a:xfrm>
            <a:off x="10829473" y="1365487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93DFCE-1411-19E8-DFAE-8A8630C9B4AB}"/>
              </a:ext>
            </a:extLst>
          </p:cNvPr>
          <p:cNvSpPr txBox="1"/>
          <p:nvPr/>
        </p:nvSpPr>
        <p:spPr>
          <a:xfrm>
            <a:off x="2585100" y="603620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</a:t>
            </a:r>
            <a:endParaRPr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258E145-A3F8-FB8B-9DF2-108CE38CFB52}"/>
              </a:ext>
            </a:extLst>
          </p:cNvPr>
          <p:cNvSpPr txBox="1"/>
          <p:nvPr/>
        </p:nvSpPr>
        <p:spPr>
          <a:xfrm>
            <a:off x="582700" y="6084854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</a:t>
            </a:r>
            <a:endParaRPr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CCD4CE-A831-87B7-256F-A4844D8D0AD5}"/>
              </a:ext>
            </a:extLst>
          </p:cNvPr>
          <p:cNvSpPr txBox="1"/>
          <p:nvPr/>
        </p:nvSpPr>
        <p:spPr>
          <a:xfrm>
            <a:off x="5075307" y="6104651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79B07F-D6C7-3479-9F2A-468137108456}"/>
              </a:ext>
            </a:extLst>
          </p:cNvPr>
          <p:cNvSpPr txBox="1"/>
          <p:nvPr/>
        </p:nvSpPr>
        <p:spPr>
          <a:xfrm>
            <a:off x="7356560" y="611311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FE1D64-98B4-E864-C2E7-72FE2AA12442}"/>
              </a:ext>
            </a:extLst>
          </p:cNvPr>
          <p:cNvSpPr txBox="1"/>
          <p:nvPr/>
        </p:nvSpPr>
        <p:spPr>
          <a:xfrm>
            <a:off x="8830803" y="6084853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DD1298-EF15-EF06-8F6D-FEF3FF6CAB5C}"/>
              </a:ext>
            </a:extLst>
          </p:cNvPr>
          <p:cNvSpPr txBox="1"/>
          <p:nvPr/>
        </p:nvSpPr>
        <p:spPr>
          <a:xfrm>
            <a:off x="10515607" y="606231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⑥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765CE075-CFFF-8995-9FC2-17C00AE89F95}"/>
              </a:ext>
            </a:extLst>
          </p:cNvPr>
          <p:cNvSpPr txBox="1">
            <a:spLocks/>
          </p:cNvSpPr>
          <p:nvPr/>
        </p:nvSpPr>
        <p:spPr>
          <a:xfrm>
            <a:off x="180961" y="169809"/>
            <a:ext cx="1617686" cy="7396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３ばん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282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8"/>
    </mc:Choice>
    <mc:Fallback xmlns="">
      <p:transition spd="slow" advTm="2138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427F1784-7D27-83FD-FE41-86443B2BE069}"/>
              </a:ext>
            </a:extLst>
          </p:cNvPr>
          <p:cNvSpPr/>
          <p:nvPr/>
        </p:nvSpPr>
        <p:spPr>
          <a:xfrm>
            <a:off x="220133" y="3318933"/>
            <a:ext cx="1337734" cy="1727200"/>
          </a:xfrm>
          <a:custGeom>
            <a:avLst/>
            <a:gdLst>
              <a:gd name="connsiteX0" fmla="*/ 0 w 1337734"/>
              <a:gd name="connsiteY0" fmla="*/ 491067 h 1727200"/>
              <a:gd name="connsiteX1" fmla="*/ 330200 w 1337734"/>
              <a:gd name="connsiteY1" fmla="*/ 1727200 h 1727200"/>
              <a:gd name="connsiteX2" fmla="*/ 677334 w 1337734"/>
              <a:gd name="connsiteY2" fmla="*/ 1032934 h 1727200"/>
              <a:gd name="connsiteX3" fmla="*/ 1032934 w 1337734"/>
              <a:gd name="connsiteY3" fmla="*/ 550334 h 1727200"/>
              <a:gd name="connsiteX4" fmla="*/ 1337734 w 1337734"/>
              <a:gd name="connsiteY4" fmla="*/ 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734" h="1727200">
                <a:moveTo>
                  <a:pt x="0" y="491067"/>
                </a:moveTo>
                <a:lnTo>
                  <a:pt x="330200" y="1727200"/>
                </a:lnTo>
                <a:lnTo>
                  <a:pt x="677334" y="1032934"/>
                </a:lnTo>
                <a:lnTo>
                  <a:pt x="1032934" y="550334"/>
                </a:lnTo>
                <a:lnTo>
                  <a:pt x="1337734" y="0"/>
                </a:ln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A8F1005D-A629-B292-3CB1-28350A25BDCD}"/>
              </a:ext>
            </a:extLst>
          </p:cNvPr>
          <p:cNvSpPr/>
          <p:nvPr/>
        </p:nvSpPr>
        <p:spPr>
          <a:xfrm>
            <a:off x="2159000" y="2235200"/>
            <a:ext cx="1312333" cy="2768600"/>
          </a:xfrm>
          <a:custGeom>
            <a:avLst/>
            <a:gdLst>
              <a:gd name="connsiteX0" fmla="*/ 0 w 1312333"/>
              <a:gd name="connsiteY0" fmla="*/ 1625600 h 2768600"/>
              <a:gd name="connsiteX1" fmla="*/ 313267 w 1312333"/>
              <a:gd name="connsiteY1" fmla="*/ 2768600 h 2768600"/>
              <a:gd name="connsiteX2" fmla="*/ 618067 w 1312333"/>
              <a:gd name="connsiteY2" fmla="*/ 2125133 h 2768600"/>
              <a:gd name="connsiteX3" fmla="*/ 1075267 w 1312333"/>
              <a:gd name="connsiteY3" fmla="*/ 1600200 h 2768600"/>
              <a:gd name="connsiteX4" fmla="*/ 1312333 w 1312333"/>
              <a:gd name="connsiteY4" fmla="*/ 0 h 276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333" h="2768600">
                <a:moveTo>
                  <a:pt x="0" y="1625600"/>
                </a:moveTo>
                <a:lnTo>
                  <a:pt x="313267" y="2768600"/>
                </a:lnTo>
                <a:lnTo>
                  <a:pt x="618067" y="2125133"/>
                </a:lnTo>
                <a:lnTo>
                  <a:pt x="1075267" y="1600200"/>
                </a:lnTo>
                <a:lnTo>
                  <a:pt x="1312333" y="0"/>
                </a:ln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6D659925-F784-D36A-9845-1E45E61519E1}"/>
              </a:ext>
            </a:extLst>
          </p:cNvPr>
          <p:cNvSpPr/>
          <p:nvPr/>
        </p:nvSpPr>
        <p:spPr>
          <a:xfrm>
            <a:off x="6680200" y="3318933"/>
            <a:ext cx="1261533" cy="1651000"/>
          </a:xfrm>
          <a:custGeom>
            <a:avLst/>
            <a:gdLst>
              <a:gd name="connsiteX0" fmla="*/ 0 w 1261533"/>
              <a:gd name="connsiteY0" fmla="*/ 567267 h 1651000"/>
              <a:gd name="connsiteX1" fmla="*/ 313267 w 1261533"/>
              <a:gd name="connsiteY1" fmla="*/ 0 h 1651000"/>
              <a:gd name="connsiteX2" fmla="*/ 601133 w 1261533"/>
              <a:gd name="connsiteY2" fmla="*/ 567267 h 1651000"/>
              <a:gd name="connsiteX3" fmla="*/ 973667 w 1261533"/>
              <a:gd name="connsiteY3" fmla="*/ 1651000 h 1651000"/>
              <a:gd name="connsiteX4" fmla="*/ 1261533 w 1261533"/>
              <a:gd name="connsiteY4" fmla="*/ 508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533" h="1651000">
                <a:moveTo>
                  <a:pt x="0" y="567267"/>
                </a:moveTo>
                <a:lnTo>
                  <a:pt x="313267" y="0"/>
                </a:lnTo>
                <a:lnTo>
                  <a:pt x="601133" y="567267"/>
                </a:lnTo>
                <a:lnTo>
                  <a:pt x="973667" y="1651000"/>
                </a:lnTo>
                <a:lnTo>
                  <a:pt x="1261533" y="508000"/>
                </a:ln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0726ABFB-D1E1-D43A-59E2-AD535C548B50}"/>
              </a:ext>
            </a:extLst>
          </p:cNvPr>
          <p:cNvSpPr/>
          <p:nvPr/>
        </p:nvSpPr>
        <p:spPr>
          <a:xfrm>
            <a:off x="8407400" y="1752600"/>
            <a:ext cx="1109133" cy="1642533"/>
          </a:xfrm>
          <a:custGeom>
            <a:avLst/>
            <a:gdLst>
              <a:gd name="connsiteX0" fmla="*/ 0 w 1109133"/>
              <a:gd name="connsiteY0" fmla="*/ 533400 h 1642533"/>
              <a:gd name="connsiteX1" fmla="*/ 287867 w 1109133"/>
              <a:gd name="connsiteY1" fmla="*/ 0 h 1642533"/>
              <a:gd name="connsiteX2" fmla="*/ 499533 w 1109133"/>
              <a:gd name="connsiteY2" fmla="*/ 516467 h 1642533"/>
              <a:gd name="connsiteX3" fmla="*/ 795867 w 1109133"/>
              <a:gd name="connsiteY3" fmla="*/ 1642533 h 1642533"/>
              <a:gd name="connsiteX4" fmla="*/ 1109133 w 1109133"/>
              <a:gd name="connsiteY4" fmla="*/ 541867 h 164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133" h="1642533">
                <a:moveTo>
                  <a:pt x="0" y="533400"/>
                </a:moveTo>
                <a:lnTo>
                  <a:pt x="287867" y="0"/>
                </a:lnTo>
                <a:lnTo>
                  <a:pt x="499533" y="516467"/>
                </a:lnTo>
                <a:lnTo>
                  <a:pt x="795867" y="1642533"/>
                </a:lnTo>
                <a:lnTo>
                  <a:pt x="1109133" y="541867"/>
                </a:ln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D2CAD328-0030-5B45-7B70-84B422DFAC35}"/>
              </a:ext>
            </a:extLst>
          </p:cNvPr>
          <p:cNvSpPr/>
          <p:nvPr/>
        </p:nvSpPr>
        <p:spPr>
          <a:xfrm>
            <a:off x="9939867" y="668867"/>
            <a:ext cx="1998133" cy="3200400"/>
          </a:xfrm>
          <a:custGeom>
            <a:avLst/>
            <a:gdLst>
              <a:gd name="connsiteX0" fmla="*/ 0 w 1998133"/>
              <a:gd name="connsiteY0" fmla="*/ 3200400 h 3200400"/>
              <a:gd name="connsiteX1" fmla="*/ 347133 w 1998133"/>
              <a:gd name="connsiteY1" fmla="*/ 0 h 3200400"/>
              <a:gd name="connsiteX2" fmla="*/ 609600 w 1998133"/>
              <a:gd name="connsiteY2" fmla="*/ 516466 h 3200400"/>
              <a:gd name="connsiteX3" fmla="*/ 922866 w 1998133"/>
              <a:gd name="connsiteY3" fmla="*/ 2286000 h 3200400"/>
              <a:gd name="connsiteX4" fmla="*/ 1159933 w 1998133"/>
              <a:gd name="connsiteY4" fmla="*/ 1007533 h 3200400"/>
              <a:gd name="connsiteX5" fmla="*/ 1998133 w 1998133"/>
              <a:gd name="connsiteY5" fmla="*/ 1032933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8133" h="3200400">
                <a:moveTo>
                  <a:pt x="0" y="3200400"/>
                </a:moveTo>
                <a:lnTo>
                  <a:pt x="347133" y="0"/>
                </a:lnTo>
                <a:lnTo>
                  <a:pt x="609600" y="516466"/>
                </a:lnTo>
                <a:lnTo>
                  <a:pt x="922866" y="2286000"/>
                </a:lnTo>
                <a:lnTo>
                  <a:pt x="1159933" y="1007533"/>
                </a:lnTo>
                <a:lnTo>
                  <a:pt x="1998133" y="1032933"/>
                </a:ln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9B9BC3E3-B4A6-2904-4893-CE41C86FA63A}"/>
              </a:ext>
            </a:extLst>
          </p:cNvPr>
          <p:cNvSpPr/>
          <p:nvPr/>
        </p:nvSpPr>
        <p:spPr>
          <a:xfrm>
            <a:off x="4030133" y="3302000"/>
            <a:ext cx="2294467" cy="2726267"/>
          </a:xfrm>
          <a:custGeom>
            <a:avLst/>
            <a:gdLst>
              <a:gd name="connsiteX0" fmla="*/ 0 w 2294467"/>
              <a:gd name="connsiteY0" fmla="*/ 0 h 2726267"/>
              <a:gd name="connsiteX1" fmla="*/ 355600 w 2294467"/>
              <a:gd name="connsiteY1" fmla="*/ 567267 h 2726267"/>
              <a:gd name="connsiteX2" fmla="*/ 550334 w 2294467"/>
              <a:gd name="connsiteY2" fmla="*/ 1634067 h 2726267"/>
              <a:gd name="connsiteX3" fmla="*/ 1320800 w 2294467"/>
              <a:gd name="connsiteY3" fmla="*/ 2726267 h 2726267"/>
              <a:gd name="connsiteX4" fmla="*/ 1515534 w 2294467"/>
              <a:gd name="connsiteY4" fmla="*/ 2108200 h 2726267"/>
              <a:gd name="connsiteX5" fmla="*/ 2294467 w 2294467"/>
              <a:gd name="connsiteY5" fmla="*/ 2125133 h 272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4467" h="2726267">
                <a:moveTo>
                  <a:pt x="0" y="0"/>
                </a:moveTo>
                <a:lnTo>
                  <a:pt x="355600" y="567267"/>
                </a:lnTo>
                <a:lnTo>
                  <a:pt x="550334" y="1634067"/>
                </a:lnTo>
                <a:lnTo>
                  <a:pt x="1320800" y="2726267"/>
                </a:lnTo>
                <a:lnTo>
                  <a:pt x="1515534" y="2108200"/>
                </a:lnTo>
                <a:lnTo>
                  <a:pt x="2294467" y="2125133"/>
                </a:ln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D8CB7AA-5733-C390-29F7-38A60281A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23582"/>
            <a:ext cx="524933" cy="599684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</a:t>
            </a:r>
          </a:p>
        </p:txBody>
      </p:sp>
      <p:sp>
        <p:nvSpPr>
          <p:cNvPr id="1107" name="タイトル 1">
            <a:extLst>
              <a:ext uri="{FF2B5EF4-FFF2-40B4-BE49-F238E27FC236}">
                <a16:creationId xmlns:a16="http://schemas.microsoft.com/office/drawing/2014/main" id="{FD7A1D26-C54F-D3C4-84A0-3A1B1664EB64}"/>
              </a:ext>
            </a:extLst>
          </p:cNvPr>
          <p:cNvSpPr txBox="1">
            <a:spLocks/>
          </p:cNvSpPr>
          <p:nvPr/>
        </p:nvSpPr>
        <p:spPr>
          <a:xfrm>
            <a:off x="292106" y="459812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り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0" name="タイトル 1">
            <a:extLst>
              <a:ext uri="{FF2B5EF4-FFF2-40B4-BE49-F238E27FC236}">
                <a16:creationId xmlns:a16="http://schemas.microsoft.com/office/drawing/2014/main" id="{ECB44954-B557-FB74-41EA-85127632C7F0}"/>
              </a:ext>
            </a:extLst>
          </p:cNvPr>
          <p:cNvSpPr txBox="1">
            <a:spLocks/>
          </p:cNvSpPr>
          <p:nvPr/>
        </p:nvSpPr>
        <p:spPr>
          <a:xfrm>
            <a:off x="615960" y="406085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2" name="タイトル 1">
            <a:extLst>
              <a:ext uri="{FF2B5EF4-FFF2-40B4-BE49-F238E27FC236}">
                <a16:creationId xmlns:a16="http://schemas.microsoft.com/office/drawing/2014/main" id="{B9F6A180-CD2A-38E0-237A-BF5EEEB4FA5A}"/>
              </a:ext>
            </a:extLst>
          </p:cNvPr>
          <p:cNvSpPr txBox="1">
            <a:spLocks/>
          </p:cNvSpPr>
          <p:nvPr/>
        </p:nvSpPr>
        <p:spPr>
          <a:xfrm>
            <a:off x="98531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3" name="タイトル 1">
            <a:extLst>
              <a:ext uri="{FF2B5EF4-FFF2-40B4-BE49-F238E27FC236}">
                <a16:creationId xmlns:a16="http://schemas.microsoft.com/office/drawing/2014/main" id="{7ECABB52-F168-254A-3922-C8B48F9F918C}"/>
              </a:ext>
            </a:extLst>
          </p:cNvPr>
          <p:cNvSpPr txBox="1">
            <a:spLocks/>
          </p:cNvSpPr>
          <p:nvPr/>
        </p:nvSpPr>
        <p:spPr>
          <a:xfrm>
            <a:off x="1273714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5" name="タイトル 1">
            <a:extLst>
              <a:ext uri="{FF2B5EF4-FFF2-40B4-BE49-F238E27FC236}">
                <a16:creationId xmlns:a16="http://schemas.microsoft.com/office/drawing/2014/main" id="{895E7009-4F9E-63B0-6A87-1517F8AFF38B}"/>
              </a:ext>
            </a:extLst>
          </p:cNvPr>
          <p:cNvSpPr txBox="1">
            <a:spLocks/>
          </p:cNvSpPr>
          <p:nvPr/>
        </p:nvSpPr>
        <p:spPr>
          <a:xfrm>
            <a:off x="192354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</a:t>
            </a:r>
          </a:p>
        </p:txBody>
      </p:sp>
      <p:sp>
        <p:nvSpPr>
          <p:cNvPr id="1126" name="タイトル 1">
            <a:extLst>
              <a:ext uri="{FF2B5EF4-FFF2-40B4-BE49-F238E27FC236}">
                <a16:creationId xmlns:a16="http://schemas.microsoft.com/office/drawing/2014/main" id="{AD886558-2462-CE79-B5D8-DD378F06A4D5}"/>
              </a:ext>
            </a:extLst>
          </p:cNvPr>
          <p:cNvSpPr txBox="1">
            <a:spLocks/>
          </p:cNvSpPr>
          <p:nvPr/>
        </p:nvSpPr>
        <p:spPr>
          <a:xfrm>
            <a:off x="2215652" y="459812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り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7" name="タイトル 1">
            <a:extLst>
              <a:ext uri="{FF2B5EF4-FFF2-40B4-BE49-F238E27FC236}">
                <a16:creationId xmlns:a16="http://schemas.microsoft.com/office/drawing/2014/main" id="{8207AFF0-3C4D-3499-862D-7D6B1CCCEC83}"/>
              </a:ext>
            </a:extLst>
          </p:cNvPr>
          <p:cNvSpPr txBox="1">
            <a:spLocks/>
          </p:cNvSpPr>
          <p:nvPr/>
        </p:nvSpPr>
        <p:spPr>
          <a:xfrm>
            <a:off x="2539506" y="406085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8" name="タイトル 1">
            <a:extLst>
              <a:ext uri="{FF2B5EF4-FFF2-40B4-BE49-F238E27FC236}">
                <a16:creationId xmlns:a16="http://schemas.microsoft.com/office/drawing/2014/main" id="{D386FC82-4287-30DA-51B3-F10100898AD0}"/>
              </a:ext>
            </a:extLst>
          </p:cNvPr>
          <p:cNvSpPr txBox="1">
            <a:spLocks/>
          </p:cNvSpPr>
          <p:nvPr/>
        </p:nvSpPr>
        <p:spPr>
          <a:xfrm>
            <a:off x="2908862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9" name="タイトル 1">
            <a:extLst>
              <a:ext uri="{FF2B5EF4-FFF2-40B4-BE49-F238E27FC236}">
                <a16:creationId xmlns:a16="http://schemas.microsoft.com/office/drawing/2014/main" id="{7D7E23B6-914B-9BDA-876A-F0CDDA796E81}"/>
              </a:ext>
            </a:extLst>
          </p:cNvPr>
          <p:cNvSpPr txBox="1">
            <a:spLocks/>
          </p:cNvSpPr>
          <p:nvPr/>
        </p:nvSpPr>
        <p:spPr>
          <a:xfrm>
            <a:off x="3171328" y="193112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0" name="タイトル 1">
            <a:extLst>
              <a:ext uri="{FF2B5EF4-FFF2-40B4-BE49-F238E27FC236}">
                <a16:creationId xmlns:a16="http://schemas.microsoft.com/office/drawing/2014/main" id="{722C4BDF-5A64-A49B-AD40-229D65972B33}"/>
              </a:ext>
            </a:extLst>
          </p:cNvPr>
          <p:cNvSpPr txBox="1">
            <a:spLocks/>
          </p:cNvSpPr>
          <p:nvPr/>
        </p:nvSpPr>
        <p:spPr>
          <a:xfrm>
            <a:off x="3803151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1" name="タイトル 1">
            <a:extLst>
              <a:ext uri="{FF2B5EF4-FFF2-40B4-BE49-F238E27FC236}">
                <a16:creationId xmlns:a16="http://schemas.microsoft.com/office/drawing/2014/main" id="{30C8CF1D-D30F-E144-A48D-DAA433D13914}"/>
              </a:ext>
            </a:extLst>
          </p:cNvPr>
          <p:cNvSpPr txBox="1">
            <a:spLocks/>
          </p:cNvSpPr>
          <p:nvPr/>
        </p:nvSpPr>
        <p:spPr>
          <a:xfrm>
            <a:off x="3803150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2" name="タイトル 1">
            <a:extLst>
              <a:ext uri="{FF2B5EF4-FFF2-40B4-BE49-F238E27FC236}">
                <a16:creationId xmlns:a16="http://schemas.microsoft.com/office/drawing/2014/main" id="{ABFBA840-47A0-B329-319A-2090A117F1A1}"/>
              </a:ext>
            </a:extLst>
          </p:cNvPr>
          <p:cNvSpPr txBox="1">
            <a:spLocks/>
          </p:cNvSpPr>
          <p:nvPr/>
        </p:nvSpPr>
        <p:spPr>
          <a:xfrm>
            <a:off x="409369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3" name="タイトル 1">
            <a:extLst>
              <a:ext uri="{FF2B5EF4-FFF2-40B4-BE49-F238E27FC236}">
                <a16:creationId xmlns:a16="http://schemas.microsoft.com/office/drawing/2014/main" id="{D43D52D8-BE1F-2555-F184-129549437C25}"/>
              </a:ext>
            </a:extLst>
          </p:cNvPr>
          <p:cNvSpPr txBox="1">
            <a:spLocks/>
          </p:cNvSpPr>
          <p:nvPr/>
        </p:nvSpPr>
        <p:spPr>
          <a:xfrm>
            <a:off x="4356162" y="458191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4" name="タイトル 1">
            <a:extLst>
              <a:ext uri="{FF2B5EF4-FFF2-40B4-BE49-F238E27FC236}">
                <a16:creationId xmlns:a16="http://schemas.microsoft.com/office/drawing/2014/main" id="{42E8C68B-C82F-6AEB-7D7D-74D761BEBF1F}"/>
              </a:ext>
            </a:extLst>
          </p:cNvPr>
          <p:cNvSpPr txBox="1">
            <a:spLocks/>
          </p:cNvSpPr>
          <p:nvPr/>
        </p:nvSpPr>
        <p:spPr>
          <a:xfrm>
            <a:off x="5057075" y="570653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5" name="タイトル 1">
            <a:extLst>
              <a:ext uri="{FF2B5EF4-FFF2-40B4-BE49-F238E27FC236}">
                <a16:creationId xmlns:a16="http://schemas.microsoft.com/office/drawing/2014/main" id="{079AB402-D56C-30AF-83D1-13222E054875}"/>
              </a:ext>
            </a:extLst>
          </p:cNvPr>
          <p:cNvSpPr txBox="1">
            <a:spLocks/>
          </p:cNvSpPr>
          <p:nvPr/>
        </p:nvSpPr>
        <p:spPr>
          <a:xfrm>
            <a:off x="5236104" y="510684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6" name="タイトル 1">
            <a:extLst>
              <a:ext uri="{FF2B5EF4-FFF2-40B4-BE49-F238E27FC236}">
                <a16:creationId xmlns:a16="http://schemas.microsoft.com/office/drawing/2014/main" id="{7475AD65-5AF9-27E2-D3D6-961D6D18A5EE}"/>
              </a:ext>
            </a:extLst>
          </p:cNvPr>
          <p:cNvSpPr txBox="1">
            <a:spLocks/>
          </p:cNvSpPr>
          <p:nvPr/>
        </p:nvSpPr>
        <p:spPr>
          <a:xfrm>
            <a:off x="6433081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</a:t>
            </a:r>
          </a:p>
        </p:txBody>
      </p:sp>
      <p:sp>
        <p:nvSpPr>
          <p:cNvPr id="1137" name="タイトル 1">
            <a:extLst>
              <a:ext uri="{FF2B5EF4-FFF2-40B4-BE49-F238E27FC236}">
                <a16:creationId xmlns:a16="http://schemas.microsoft.com/office/drawing/2014/main" id="{B1EDA363-28D7-3E3F-2F53-E1D61D15B110}"/>
              </a:ext>
            </a:extLst>
          </p:cNvPr>
          <p:cNvSpPr txBox="1">
            <a:spLocks/>
          </p:cNvSpPr>
          <p:nvPr/>
        </p:nvSpPr>
        <p:spPr>
          <a:xfrm>
            <a:off x="6710688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</a:t>
            </a:r>
          </a:p>
        </p:txBody>
      </p:sp>
      <p:sp>
        <p:nvSpPr>
          <p:cNvPr id="1138" name="タイトル 1">
            <a:extLst>
              <a:ext uri="{FF2B5EF4-FFF2-40B4-BE49-F238E27FC236}">
                <a16:creationId xmlns:a16="http://schemas.microsoft.com/office/drawing/2014/main" id="{9BD555F9-900F-9F93-CEFD-19D4B429F666}"/>
              </a:ext>
            </a:extLst>
          </p:cNvPr>
          <p:cNvSpPr txBox="1">
            <a:spLocks/>
          </p:cNvSpPr>
          <p:nvPr/>
        </p:nvSpPr>
        <p:spPr>
          <a:xfrm>
            <a:off x="7013448" y="351196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</a:t>
            </a:r>
          </a:p>
        </p:txBody>
      </p:sp>
      <p:sp>
        <p:nvSpPr>
          <p:cNvPr id="1139" name="タイトル 1">
            <a:extLst>
              <a:ext uri="{FF2B5EF4-FFF2-40B4-BE49-F238E27FC236}">
                <a16:creationId xmlns:a16="http://schemas.microsoft.com/office/drawing/2014/main" id="{11DDC5DF-81C3-FED6-EA42-103EDF0C7E49}"/>
              </a:ext>
            </a:extLst>
          </p:cNvPr>
          <p:cNvSpPr txBox="1">
            <a:spLocks/>
          </p:cNvSpPr>
          <p:nvPr/>
        </p:nvSpPr>
        <p:spPr>
          <a:xfrm>
            <a:off x="7376614" y="458191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</a:p>
        </p:txBody>
      </p:sp>
      <p:sp>
        <p:nvSpPr>
          <p:cNvPr id="1140" name="タイトル 1">
            <a:extLst>
              <a:ext uri="{FF2B5EF4-FFF2-40B4-BE49-F238E27FC236}">
                <a16:creationId xmlns:a16="http://schemas.microsoft.com/office/drawing/2014/main" id="{66773015-C758-BC63-C50E-32DEF8FC844F}"/>
              </a:ext>
            </a:extLst>
          </p:cNvPr>
          <p:cNvSpPr txBox="1">
            <a:spLocks/>
          </p:cNvSpPr>
          <p:nvPr/>
        </p:nvSpPr>
        <p:spPr>
          <a:xfrm>
            <a:off x="7639080" y="351196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1" name="タイトル 1">
            <a:extLst>
              <a:ext uri="{FF2B5EF4-FFF2-40B4-BE49-F238E27FC236}">
                <a16:creationId xmlns:a16="http://schemas.microsoft.com/office/drawing/2014/main" id="{4AE45C96-85CB-582F-ACD9-9BDD006F661D}"/>
              </a:ext>
            </a:extLst>
          </p:cNvPr>
          <p:cNvSpPr txBox="1">
            <a:spLocks/>
          </p:cNvSpPr>
          <p:nvPr/>
        </p:nvSpPr>
        <p:spPr>
          <a:xfrm>
            <a:off x="8164013" y="19364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2" name="タイトル 1">
            <a:extLst>
              <a:ext uri="{FF2B5EF4-FFF2-40B4-BE49-F238E27FC236}">
                <a16:creationId xmlns:a16="http://schemas.microsoft.com/office/drawing/2014/main" id="{5AEB7EEC-3671-D0BF-BF64-E819D56C5E61}"/>
              </a:ext>
            </a:extLst>
          </p:cNvPr>
          <p:cNvSpPr txBox="1">
            <a:spLocks/>
          </p:cNvSpPr>
          <p:nvPr/>
        </p:nvSpPr>
        <p:spPr>
          <a:xfrm>
            <a:off x="8426479" y="14284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3" name="タイトル 1">
            <a:extLst>
              <a:ext uri="{FF2B5EF4-FFF2-40B4-BE49-F238E27FC236}">
                <a16:creationId xmlns:a16="http://schemas.microsoft.com/office/drawing/2014/main" id="{93B92A05-79F2-125D-BE4A-FDBA04C689DB}"/>
              </a:ext>
            </a:extLst>
          </p:cNvPr>
          <p:cNvSpPr txBox="1">
            <a:spLocks/>
          </p:cNvSpPr>
          <p:nvPr/>
        </p:nvSpPr>
        <p:spPr>
          <a:xfrm>
            <a:off x="8688945" y="193112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</a:t>
            </a:r>
          </a:p>
        </p:txBody>
      </p:sp>
      <p:sp>
        <p:nvSpPr>
          <p:cNvPr id="1144" name="タイトル 1">
            <a:extLst>
              <a:ext uri="{FF2B5EF4-FFF2-40B4-BE49-F238E27FC236}">
                <a16:creationId xmlns:a16="http://schemas.microsoft.com/office/drawing/2014/main" id="{B621CBD6-C29D-DAAE-C2E3-751B93666F01}"/>
              </a:ext>
            </a:extLst>
          </p:cNvPr>
          <p:cNvSpPr txBox="1">
            <a:spLocks/>
          </p:cNvSpPr>
          <p:nvPr/>
        </p:nvSpPr>
        <p:spPr>
          <a:xfrm>
            <a:off x="8951411" y="30034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</a:p>
        </p:txBody>
      </p:sp>
      <p:sp>
        <p:nvSpPr>
          <p:cNvPr id="1145" name="タイトル 1">
            <a:extLst>
              <a:ext uri="{FF2B5EF4-FFF2-40B4-BE49-F238E27FC236}">
                <a16:creationId xmlns:a16="http://schemas.microsoft.com/office/drawing/2014/main" id="{931A3876-3460-977D-B8C0-6608EDCFEDF9}"/>
              </a:ext>
            </a:extLst>
          </p:cNvPr>
          <p:cNvSpPr txBox="1">
            <a:spLocks/>
          </p:cNvSpPr>
          <p:nvPr/>
        </p:nvSpPr>
        <p:spPr>
          <a:xfrm>
            <a:off x="9213877" y="19335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6" name="タイトル 1">
            <a:extLst>
              <a:ext uri="{FF2B5EF4-FFF2-40B4-BE49-F238E27FC236}">
                <a16:creationId xmlns:a16="http://schemas.microsoft.com/office/drawing/2014/main" id="{4A06B8EE-45AC-F896-2C6A-4058224B2DCE}"/>
              </a:ext>
            </a:extLst>
          </p:cNvPr>
          <p:cNvSpPr txBox="1">
            <a:spLocks/>
          </p:cNvSpPr>
          <p:nvPr/>
        </p:nvSpPr>
        <p:spPr>
          <a:xfrm>
            <a:off x="9692270" y="350809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</a:t>
            </a:r>
          </a:p>
        </p:txBody>
      </p:sp>
      <p:sp>
        <p:nvSpPr>
          <p:cNvPr id="1147" name="タイトル 1">
            <a:extLst>
              <a:ext uri="{FF2B5EF4-FFF2-40B4-BE49-F238E27FC236}">
                <a16:creationId xmlns:a16="http://schemas.microsoft.com/office/drawing/2014/main" id="{66CF9916-C92E-56DD-4693-B5F75AFE91D2}"/>
              </a:ext>
            </a:extLst>
          </p:cNvPr>
          <p:cNvSpPr txBox="1">
            <a:spLocks/>
          </p:cNvSpPr>
          <p:nvPr/>
        </p:nvSpPr>
        <p:spPr>
          <a:xfrm>
            <a:off x="10038897" y="36902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で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48" name="タイトル 1">
            <a:extLst>
              <a:ext uri="{FF2B5EF4-FFF2-40B4-BE49-F238E27FC236}">
                <a16:creationId xmlns:a16="http://schemas.microsoft.com/office/drawing/2014/main" id="{A5F4F625-5E47-8178-8B61-F06325756340}"/>
              </a:ext>
            </a:extLst>
          </p:cNvPr>
          <p:cNvSpPr txBox="1">
            <a:spLocks/>
          </p:cNvSpPr>
          <p:nvPr/>
        </p:nvSpPr>
        <p:spPr>
          <a:xfrm>
            <a:off x="10309239" y="828760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も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52" name="タイトル 1">
            <a:extLst>
              <a:ext uri="{FF2B5EF4-FFF2-40B4-BE49-F238E27FC236}">
                <a16:creationId xmlns:a16="http://schemas.microsoft.com/office/drawing/2014/main" id="{80472D13-8610-B509-C51C-22A15415D472}"/>
              </a:ext>
            </a:extLst>
          </p:cNvPr>
          <p:cNvSpPr txBox="1">
            <a:spLocks/>
          </p:cNvSpPr>
          <p:nvPr/>
        </p:nvSpPr>
        <p:spPr>
          <a:xfrm>
            <a:off x="10567007" y="250189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な</a:t>
            </a:r>
          </a:p>
        </p:txBody>
      </p:sp>
      <p:sp>
        <p:nvSpPr>
          <p:cNvPr id="1153" name="タイトル 1">
            <a:extLst>
              <a:ext uri="{FF2B5EF4-FFF2-40B4-BE49-F238E27FC236}">
                <a16:creationId xmlns:a16="http://schemas.microsoft.com/office/drawing/2014/main" id="{EB9D73AF-4A0C-0D3D-F898-DDE2978E4633}"/>
              </a:ext>
            </a:extLst>
          </p:cNvPr>
          <p:cNvSpPr txBox="1">
            <a:spLocks/>
          </p:cNvSpPr>
          <p:nvPr/>
        </p:nvSpPr>
        <p:spPr>
          <a:xfrm>
            <a:off x="10829473" y="1365487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く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93DFCE-1411-19E8-DFAE-8A8630C9B4AB}"/>
              </a:ext>
            </a:extLst>
          </p:cNvPr>
          <p:cNvSpPr txBox="1"/>
          <p:nvPr/>
        </p:nvSpPr>
        <p:spPr>
          <a:xfrm>
            <a:off x="2585100" y="603620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</a:t>
            </a:r>
            <a:endParaRPr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258E145-A3F8-FB8B-9DF2-108CE38CFB52}"/>
              </a:ext>
            </a:extLst>
          </p:cNvPr>
          <p:cNvSpPr txBox="1"/>
          <p:nvPr/>
        </p:nvSpPr>
        <p:spPr>
          <a:xfrm>
            <a:off x="582700" y="6084854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</a:t>
            </a:r>
            <a:endParaRPr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CCD4CE-A831-87B7-256F-A4844D8D0AD5}"/>
              </a:ext>
            </a:extLst>
          </p:cNvPr>
          <p:cNvSpPr txBox="1"/>
          <p:nvPr/>
        </p:nvSpPr>
        <p:spPr>
          <a:xfrm>
            <a:off x="5075307" y="6104651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79B07F-D6C7-3479-9F2A-468137108456}"/>
              </a:ext>
            </a:extLst>
          </p:cNvPr>
          <p:cNvSpPr txBox="1"/>
          <p:nvPr/>
        </p:nvSpPr>
        <p:spPr>
          <a:xfrm>
            <a:off x="7356560" y="611311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FE1D64-98B4-E864-C2E7-72FE2AA12442}"/>
              </a:ext>
            </a:extLst>
          </p:cNvPr>
          <p:cNvSpPr txBox="1"/>
          <p:nvPr/>
        </p:nvSpPr>
        <p:spPr>
          <a:xfrm>
            <a:off x="8830803" y="6084853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DD1298-EF15-EF06-8F6D-FEF3FF6CAB5C}"/>
              </a:ext>
            </a:extLst>
          </p:cNvPr>
          <p:cNvSpPr txBox="1"/>
          <p:nvPr/>
        </p:nvSpPr>
        <p:spPr>
          <a:xfrm>
            <a:off x="10515607" y="606231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⑥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765CE075-CFFF-8995-9FC2-17C00AE89F95}"/>
              </a:ext>
            </a:extLst>
          </p:cNvPr>
          <p:cNvSpPr txBox="1">
            <a:spLocks/>
          </p:cNvSpPr>
          <p:nvPr/>
        </p:nvSpPr>
        <p:spPr>
          <a:xfrm>
            <a:off x="180961" y="169809"/>
            <a:ext cx="1617686" cy="7396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３ばん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334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5"/>
    </mc:Choice>
    <mc:Fallback xmlns="">
      <p:transition spd="slow" advTm="547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427F1784-7D27-83FD-FE41-86443B2BE069}"/>
              </a:ext>
            </a:extLst>
          </p:cNvPr>
          <p:cNvSpPr/>
          <p:nvPr/>
        </p:nvSpPr>
        <p:spPr>
          <a:xfrm>
            <a:off x="220133" y="3318933"/>
            <a:ext cx="1337734" cy="1727200"/>
          </a:xfrm>
          <a:custGeom>
            <a:avLst/>
            <a:gdLst>
              <a:gd name="connsiteX0" fmla="*/ 0 w 1337734"/>
              <a:gd name="connsiteY0" fmla="*/ 491067 h 1727200"/>
              <a:gd name="connsiteX1" fmla="*/ 330200 w 1337734"/>
              <a:gd name="connsiteY1" fmla="*/ 1727200 h 1727200"/>
              <a:gd name="connsiteX2" fmla="*/ 677334 w 1337734"/>
              <a:gd name="connsiteY2" fmla="*/ 1032934 h 1727200"/>
              <a:gd name="connsiteX3" fmla="*/ 1032934 w 1337734"/>
              <a:gd name="connsiteY3" fmla="*/ 550334 h 1727200"/>
              <a:gd name="connsiteX4" fmla="*/ 1337734 w 1337734"/>
              <a:gd name="connsiteY4" fmla="*/ 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734" h="1727200">
                <a:moveTo>
                  <a:pt x="0" y="491067"/>
                </a:moveTo>
                <a:lnTo>
                  <a:pt x="330200" y="1727200"/>
                </a:lnTo>
                <a:lnTo>
                  <a:pt x="677334" y="1032934"/>
                </a:lnTo>
                <a:lnTo>
                  <a:pt x="1032934" y="550334"/>
                </a:lnTo>
                <a:lnTo>
                  <a:pt x="1337734" y="0"/>
                </a:lnTo>
              </a:path>
            </a:pathLst>
          </a:cu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A8F1005D-A629-B292-3CB1-28350A25BDCD}"/>
              </a:ext>
            </a:extLst>
          </p:cNvPr>
          <p:cNvSpPr/>
          <p:nvPr/>
        </p:nvSpPr>
        <p:spPr>
          <a:xfrm>
            <a:off x="2159000" y="2235200"/>
            <a:ext cx="1312333" cy="2768600"/>
          </a:xfrm>
          <a:custGeom>
            <a:avLst/>
            <a:gdLst>
              <a:gd name="connsiteX0" fmla="*/ 0 w 1312333"/>
              <a:gd name="connsiteY0" fmla="*/ 1625600 h 2768600"/>
              <a:gd name="connsiteX1" fmla="*/ 313267 w 1312333"/>
              <a:gd name="connsiteY1" fmla="*/ 2768600 h 2768600"/>
              <a:gd name="connsiteX2" fmla="*/ 618067 w 1312333"/>
              <a:gd name="connsiteY2" fmla="*/ 2125133 h 2768600"/>
              <a:gd name="connsiteX3" fmla="*/ 1075267 w 1312333"/>
              <a:gd name="connsiteY3" fmla="*/ 1600200 h 2768600"/>
              <a:gd name="connsiteX4" fmla="*/ 1312333 w 1312333"/>
              <a:gd name="connsiteY4" fmla="*/ 0 h 276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333" h="2768600">
                <a:moveTo>
                  <a:pt x="0" y="1625600"/>
                </a:moveTo>
                <a:lnTo>
                  <a:pt x="313267" y="2768600"/>
                </a:lnTo>
                <a:lnTo>
                  <a:pt x="618067" y="2125133"/>
                </a:lnTo>
                <a:lnTo>
                  <a:pt x="1075267" y="1600200"/>
                </a:lnTo>
                <a:lnTo>
                  <a:pt x="1312333" y="0"/>
                </a:lnTo>
              </a:path>
            </a:pathLst>
          </a:cu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6D659925-F784-D36A-9845-1E45E61519E1}"/>
              </a:ext>
            </a:extLst>
          </p:cNvPr>
          <p:cNvSpPr/>
          <p:nvPr/>
        </p:nvSpPr>
        <p:spPr>
          <a:xfrm>
            <a:off x="6680200" y="3318933"/>
            <a:ext cx="1261533" cy="1651000"/>
          </a:xfrm>
          <a:custGeom>
            <a:avLst/>
            <a:gdLst>
              <a:gd name="connsiteX0" fmla="*/ 0 w 1261533"/>
              <a:gd name="connsiteY0" fmla="*/ 567267 h 1651000"/>
              <a:gd name="connsiteX1" fmla="*/ 313267 w 1261533"/>
              <a:gd name="connsiteY1" fmla="*/ 0 h 1651000"/>
              <a:gd name="connsiteX2" fmla="*/ 601133 w 1261533"/>
              <a:gd name="connsiteY2" fmla="*/ 567267 h 1651000"/>
              <a:gd name="connsiteX3" fmla="*/ 973667 w 1261533"/>
              <a:gd name="connsiteY3" fmla="*/ 1651000 h 1651000"/>
              <a:gd name="connsiteX4" fmla="*/ 1261533 w 1261533"/>
              <a:gd name="connsiteY4" fmla="*/ 508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533" h="1651000">
                <a:moveTo>
                  <a:pt x="0" y="567267"/>
                </a:moveTo>
                <a:lnTo>
                  <a:pt x="313267" y="0"/>
                </a:lnTo>
                <a:lnTo>
                  <a:pt x="601133" y="567267"/>
                </a:lnTo>
                <a:lnTo>
                  <a:pt x="973667" y="1651000"/>
                </a:lnTo>
                <a:lnTo>
                  <a:pt x="1261533" y="508000"/>
                </a:lnTo>
              </a:path>
            </a:pathLst>
          </a:cu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0726ABFB-D1E1-D43A-59E2-AD535C548B50}"/>
              </a:ext>
            </a:extLst>
          </p:cNvPr>
          <p:cNvSpPr/>
          <p:nvPr/>
        </p:nvSpPr>
        <p:spPr>
          <a:xfrm>
            <a:off x="8407400" y="1752600"/>
            <a:ext cx="1109133" cy="1642533"/>
          </a:xfrm>
          <a:custGeom>
            <a:avLst/>
            <a:gdLst>
              <a:gd name="connsiteX0" fmla="*/ 0 w 1109133"/>
              <a:gd name="connsiteY0" fmla="*/ 533400 h 1642533"/>
              <a:gd name="connsiteX1" fmla="*/ 287867 w 1109133"/>
              <a:gd name="connsiteY1" fmla="*/ 0 h 1642533"/>
              <a:gd name="connsiteX2" fmla="*/ 499533 w 1109133"/>
              <a:gd name="connsiteY2" fmla="*/ 516467 h 1642533"/>
              <a:gd name="connsiteX3" fmla="*/ 795867 w 1109133"/>
              <a:gd name="connsiteY3" fmla="*/ 1642533 h 1642533"/>
              <a:gd name="connsiteX4" fmla="*/ 1109133 w 1109133"/>
              <a:gd name="connsiteY4" fmla="*/ 541867 h 164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133" h="1642533">
                <a:moveTo>
                  <a:pt x="0" y="533400"/>
                </a:moveTo>
                <a:lnTo>
                  <a:pt x="287867" y="0"/>
                </a:lnTo>
                <a:lnTo>
                  <a:pt x="499533" y="516467"/>
                </a:lnTo>
                <a:lnTo>
                  <a:pt x="795867" y="1642533"/>
                </a:lnTo>
                <a:lnTo>
                  <a:pt x="1109133" y="541867"/>
                </a:lnTo>
              </a:path>
            </a:pathLst>
          </a:cu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D2CAD328-0030-5B45-7B70-84B422DFAC35}"/>
              </a:ext>
            </a:extLst>
          </p:cNvPr>
          <p:cNvSpPr/>
          <p:nvPr/>
        </p:nvSpPr>
        <p:spPr>
          <a:xfrm>
            <a:off x="9939867" y="668867"/>
            <a:ext cx="1998133" cy="3200400"/>
          </a:xfrm>
          <a:custGeom>
            <a:avLst/>
            <a:gdLst>
              <a:gd name="connsiteX0" fmla="*/ 0 w 1998133"/>
              <a:gd name="connsiteY0" fmla="*/ 3200400 h 3200400"/>
              <a:gd name="connsiteX1" fmla="*/ 347133 w 1998133"/>
              <a:gd name="connsiteY1" fmla="*/ 0 h 3200400"/>
              <a:gd name="connsiteX2" fmla="*/ 609600 w 1998133"/>
              <a:gd name="connsiteY2" fmla="*/ 516466 h 3200400"/>
              <a:gd name="connsiteX3" fmla="*/ 922866 w 1998133"/>
              <a:gd name="connsiteY3" fmla="*/ 2286000 h 3200400"/>
              <a:gd name="connsiteX4" fmla="*/ 1159933 w 1998133"/>
              <a:gd name="connsiteY4" fmla="*/ 1007533 h 3200400"/>
              <a:gd name="connsiteX5" fmla="*/ 1998133 w 1998133"/>
              <a:gd name="connsiteY5" fmla="*/ 1032933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8133" h="3200400">
                <a:moveTo>
                  <a:pt x="0" y="3200400"/>
                </a:moveTo>
                <a:lnTo>
                  <a:pt x="347133" y="0"/>
                </a:lnTo>
                <a:lnTo>
                  <a:pt x="609600" y="516466"/>
                </a:lnTo>
                <a:lnTo>
                  <a:pt x="922866" y="2286000"/>
                </a:lnTo>
                <a:lnTo>
                  <a:pt x="1159933" y="1007533"/>
                </a:lnTo>
                <a:lnTo>
                  <a:pt x="1998133" y="1032933"/>
                </a:lnTo>
              </a:path>
            </a:pathLst>
          </a:cu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9B9BC3E3-B4A6-2904-4893-CE41C86FA63A}"/>
              </a:ext>
            </a:extLst>
          </p:cNvPr>
          <p:cNvSpPr/>
          <p:nvPr/>
        </p:nvSpPr>
        <p:spPr>
          <a:xfrm>
            <a:off x="4030133" y="3302000"/>
            <a:ext cx="2294467" cy="2726267"/>
          </a:xfrm>
          <a:custGeom>
            <a:avLst/>
            <a:gdLst>
              <a:gd name="connsiteX0" fmla="*/ 0 w 2294467"/>
              <a:gd name="connsiteY0" fmla="*/ 0 h 2726267"/>
              <a:gd name="connsiteX1" fmla="*/ 355600 w 2294467"/>
              <a:gd name="connsiteY1" fmla="*/ 567267 h 2726267"/>
              <a:gd name="connsiteX2" fmla="*/ 550334 w 2294467"/>
              <a:gd name="connsiteY2" fmla="*/ 1634067 h 2726267"/>
              <a:gd name="connsiteX3" fmla="*/ 1320800 w 2294467"/>
              <a:gd name="connsiteY3" fmla="*/ 2726267 h 2726267"/>
              <a:gd name="connsiteX4" fmla="*/ 1515534 w 2294467"/>
              <a:gd name="connsiteY4" fmla="*/ 2108200 h 2726267"/>
              <a:gd name="connsiteX5" fmla="*/ 2294467 w 2294467"/>
              <a:gd name="connsiteY5" fmla="*/ 2125133 h 272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4467" h="2726267">
                <a:moveTo>
                  <a:pt x="0" y="0"/>
                </a:moveTo>
                <a:lnTo>
                  <a:pt x="355600" y="567267"/>
                </a:lnTo>
                <a:lnTo>
                  <a:pt x="550334" y="1634067"/>
                </a:lnTo>
                <a:lnTo>
                  <a:pt x="1320800" y="2726267"/>
                </a:lnTo>
                <a:lnTo>
                  <a:pt x="1515534" y="2108200"/>
                </a:lnTo>
                <a:lnTo>
                  <a:pt x="2294467" y="2125133"/>
                </a:lnTo>
              </a:path>
            </a:pathLst>
          </a:cu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D8CB7AA-5733-C390-29F7-38A60281A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23582"/>
            <a:ext cx="524933" cy="599684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は</a:t>
            </a:r>
          </a:p>
        </p:txBody>
      </p:sp>
      <p:sp>
        <p:nvSpPr>
          <p:cNvPr id="1107" name="タイトル 1">
            <a:extLst>
              <a:ext uri="{FF2B5EF4-FFF2-40B4-BE49-F238E27FC236}">
                <a16:creationId xmlns:a16="http://schemas.microsoft.com/office/drawing/2014/main" id="{FD7A1D26-C54F-D3C4-84A0-3A1B1664EB64}"/>
              </a:ext>
            </a:extLst>
          </p:cNvPr>
          <p:cNvSpPr txBox="1">
            <a:spLocks/>
          </p:cNvSpPr>
          <p:nvPr/>
        </p:nvSpPr>
        <p:spPr>
          <a:xfrm>
            <a:off x="292106" y="459812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る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10" name="タイトル 1">
            <a:extLst>
              <a:ext uri="{FF2B5EF4-FFF2-40B4-BE49-F238E27FC236}">
                <a16:creationId xmlns:a16="http://schemas.microsoft.com/office/drawing/2014/main" id="{ECB44954-B557-FB74-41EA-85127632C7F0}"/>
              </a:ext>
            </a:extLst>
          </p:cNvPr>
          <p:cNvSpPr txBox="1">
            <a:spLocks/>
          </p:cNvSpPr>
          <p:nvPr/>
        </p:nvSpPr>
        <p:spPr>
          <a:xfrm>
            <a:off x="615960" y="406085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が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12" name="タイトル 1">
            <a:extLst>
              <a:ext uri="{FF2B5EF4-FFF2-40B4-BE49-F238E27FC236}">
                <a16:creationId xmlns:a16="http://schemas.microsoft.com/office/drawing/2014/main" id="{B9F6A180-CD2A-38E0-237A-BF5EEEB4FA5A}"/>
              </a:ext>
            </a:extLst>
          </p:cNvPr>
          <p:cNvSpPr txBox="1">
            <a:spLocks/>
          </p:cNvSpPr>
          <p:nvPr/>
        </p:nvSpPr>
        <p:spPr>
          <a:xfrm>
            <a:off x="98531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き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13" name="タイトル 1">
            <a:extLst>
              <a:ext uri="{FF2B5EF4-FFF2-40B4-BE49-F238E27FC236}">
                <a16:creationId xmlns:a16="http://schemas.microsoft.com/office/drawing/2014/main" id="{7ECABB52-F168-254A-3922-C8B48F9F918C}"/>
              </a:ext>
            </a:extLst>
          </p:cNvPr>
          <p:cNvSpPr txBox="1">
            <a:spLocks/>
          </p:cNvSpPr>
          <p:nvPr/>
        </p:nvSpPr>
        <p:spPr>
          <a:xfrm>
            <a:off x="1273714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た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25" name="タイトル 1">
            <a:extLst>
              <a:ext uri="{FF2B5EF4-FFF2-40B4-BE49-F238E27FC236}">
                <a16:creationId xmlns:a16="http://schemas.microsoft.com/office/drawing/2014/main" id="{895E7009-4F9E-63B0-6A87-1517F8AFF38B}"/>
              </a:ext>
            </a:extLst>
          </p:cNvPr>
          <p:cNvSpPr txBox="1">
            <a:spLocks/>
          </p:cNvSpPr>
          <p:nvPr/>
        </p:nvSpPr>
        <p:spPr>
          <a:xfrm>
            <a:off x="192354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</a:p>
        </p:txBody>
      </p:sp>
      <p:sp>
        <p:nvSpPr>
          <p:cNvPr id="1126" name="タイトル 1">
            <a:extLst>
              <a:ext uri="{FF2B5EF4-FFF2-40B4-BE49-F238E27FC236}">
                <a16:creationId xmlns:a16="http://schemas.microsoft.com/office/drawing/2014/main" id="{AD886558-2462-CE79-B5D8-DD378F06A4D5}"/>
              </a:ext>
            </a:extLst>
          </p:cNvPr>
          <p:cNvSpPr txBox="1">
            <a:spLocks/>
          </p:cNvSpPr>
          <p:nvPr/>
        </p:nvSpPr>
        <p:spPr>
          <a:xfrm>
            <a:off x="2215652" y="459812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る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7" name="タイトル 1">
            <a:extLst>
              <a:ext uri="{FF2B5EF4-FFF2-40B4-BE49-F238E27FC236}">
                <a16:creationId xmlns:a16="http://schemas.microsoft.com/office/drawing/2014/main" id="{8207AFF0-3C4D-3499-862D-7D6B1CCCEC83}"/>
              </a:ext>
            </a:extLst>
          </p:cNvPr>
          <p:cNvSpPr txBox="1">
            <a:spLocks/>
          </p:cNvSpPr>
          <p:nvPr/>
        </p:nvSpPr>
        <p:spPr>
          <a:xfrm>
            <a:off x="2539506" y="406085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8" name="タイトル 1">
            <a:extLst>
              <a:ext uri="{FF2B5EF4-FFF2-40B4-BE49-F238E27FC236}">
                <a16:creationId xmlns:a16="http://schemas.microsoft.com/office/drawing/2014/main" id="{D386FC82-4287-30DA-51B3-F10100898AD0}"/>
              </a:ext>
            </a:extLst>
          </p:cNvPr>
          <p:cNvSpPr txBox="1">
            <a:spLocks/>
          </p:cNvSpPr>
          <p:nvPr/>
        </p:nvSpPr>
        <p:spPr>
          <a:xfrm>
            <a:off x="2908862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9" name="タイトル 1">
            <a:extLst>
              <a:ext uri="{FF2B5EF4-FFF2-40B4-BE49-F238E27FC236}">
                <a16:creationId xmlns:a16="http://schemas.microsoft.com/office/drawing/2014/main" id="{7D7E23B6-914B-9BDA-876A-F0CDDA796E81}"/>
              </a:ext>
            </a:extLst>
          </p:cNvPr>
          <p:cNvSpPr txBox="1">
            <a:spLocks/>
          </p:cNvSpPr>
          <p:nvPr/>
        </p:nvSpPr>
        <p:spPr>
          <a:xfrm>
            <a:off x="3171328" y="193112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0" name="タイトル 1">
            <a:extLst>
              <a:ext uri="{FF2B5EF4-FFF2-40B4-BE49-F238E27FC236}">
                <a16:creationId xmlns:a16="http://schemas.microsoft.com/office/drawing/2014/main" id="{722C4BDF-5A64-A49B-AD40-229D65972B33}"/>
              </a:ext>
            </a:extLst>
          </p:cNvPr>
          <p:cNvSpPr txBox="1">
            <a:spLocks/>
          </p:cNvSpPr>
          <p:nvPr/>
        </p:nvSpPr>
        <p:spPr>
          <a:xfrm>
            <a:off x="3803151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1" name="タイトル 1">
            <a:extLst>
              <a:ext uri="{FF2B5EF4-FFF2-40B4-BE49-F238E27FC236}">
                <a16:creationId xmlns:a16="http://schemas.microsoft.com/office/drawing/2014/main" id="{30C8CF1D-D30F-E144-A48D-DAA433D13914}"/>
              </a:ext>
            </a:extLst>
          </p:cNvPr>
          <p:cNvSpPr txBox="1">
            <a:spLocks/>
          </p:cNvSpPr>
          <p:nvPr/>
        </p:nvSpPr>
        <p:spPr>
          <a:xfrm>
            <a:off x="3803150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2" name="タイトル 1">
            <a:extLst>
              <a:ext uri="{FF2B5EF4-FFF2-40B4-BE49-F238E27FC236}">
                <a16:creationId xmlns:a16="http://schemas.microsoft.com/office/drawing/2014/main" id="{ABFBA840-47A0-B329-319A-2090A117F1A1}"/>
              </a:ext>
            </a:extLst>
          </p:cNvPr>
          <p:cNvSpPr txBox="1">
            <a:spLocks/>
          </p:cNvSpPr>
          <p:nvPr/>
        </p:nvSpPr>
        <p:spPr>
          <a:xfrm>
            <a:off x="409369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3" name="タイトル 1">
            <a:extLst>
              <a:ext uri="{FF2B5EF4-FFF2-40B4-BE49-F238E27FC236}">
                <a16:creationId xmlns:a16="http://schemas.microsoft.com/office/drawing/2014/main" id="{D43D52D8-BE1F-2555-F184-129549437C25}"/>
              </a:ext>
            </a:extLst>
          </p:cNvPr>
          <p:cNvSpPr txBox="1">
            <a:spLocks/>
          </p:cNvSpPr>
          <p:nvPr/>
        </p:nvSpPr>
        <p:spPr>
          <a:xfrm>
            <a:off x="4356162" y="458191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4" name="タイトル 1">
            <a:extLst>
              <a:ext uri="{FF2B5EF4-FFF2-40B4-BE49-F238E27FC236}">
                <a16:creationId xmlns:a16="http://schemas.microsoft.com/office/drawing/2014/main" id="{42E8C68B-C82F-6AEB-7D7D-74D761BEBF1F}"/>
              </a:ext>
            </a:extLst>
          </p:cNvPr>
          <p:cNvSpPr txBox="1">
            <a:spLocks/>
          </p:cNvSpPr>
          <p:nvPr/>
        </p:nvSpPr>
        <p:spPr>
          <a:xfrm>
            <a:off x="5101229" y="564024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5" name="タイトル 1">
            <a:extLst>
              <a:ext uri="{FF2B5EF4-FFF2-40B4-BE49-F238E27FC236}">
                <a16:creationId xmlns:a16="http://schemas.microsoft.com/office/drawing/2014/main" id="{079AB402-D56C-30AF-83D1-13222E054875}"/>
              </a:ext>
            </a:extLst>
          </p:cNvPr>
          <p:cNvSpPr txBox="1">
            <a:spLocks/>
          </p:cNvSpPr>
          <p:nvPr/>
        </p:nvSpPr>
        <p:spPr>
          <a:xfrm>
            <a:off x="5236104" y="510684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6" name="タイトル 1">
            <a:extLst>
              <a:ext uri="{FF2B5EF4-FFF2-40B4-BE49-F238E27FC236}">
                <a16:creationId xmlns:a16="http://schemas.microsoft.com/office/drawing/2014/main" id="{7475AD65-5AF9-27E2-D3D6-961D6D18A5EE}"/>
              </a:ext>
            </a:extLst>
          </p:cNvPr>
          <p:cNvSpPr txBox="1">
            <a:spLocks/>
          </p:cNvSpPr>
          <p:nvPr/>
        </p:nvSpPr>
        <p:spPr>
          <a:xfrm>
            <a:off x="6433081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</a:t>
            </a:r>
          </a:p>
        </p:txBody>
      </p:sp>
      <p:sp>
        <p:nvSpPr>
          <p:cNvPr id="1137" name="タイトル 1">
            <a:extLst>
              <a:ext uri="{FF2B5EF4-FFF2-40B4-BE49-F238E27FC236}">
                <a16:creationId xmlns:a16="http://schemas.microsoft.com/office/drawing/2014/main" id="{B1EDA363-28D7-3E3F-2F53-E1D61D15B110}"/>
              </a:ext>
            </a:extLst>
          </p:cNvPr>
          <p:cNvSpPr txBox="1">
            <a:spLocks/>
          </p:cNvSpPr>
          <p:nvPr/>
        </p:nvSpPr>
        <p:spPr>
          <a:xfrm>
            <a:off x="6710688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</a:t>
            </a:r>
          </a:p>
        </p:txBody>
      </p:sp>
      <p:sp>
        <p:nvSpPr>
          <p:cNvPr id="1138" name="タイトル 1">
            <a:extLst>
              <a:ext uri="{FF2B5EF4-FFF2-40B4-BE49-F238E27FC236}">
                <a16:creationId xmlns:a16="http://schemas.microsoft.com/office/drawing/2014/main" id="{9BD555F9-900F-9F93-CEFD-19D4B429F666}"/>
              </a:ext>
            </a:extLst>
          </p:cNvPr>
          <p:cNvSpPr txBox="1">
            <a:spLocks/>
          </p:cNvSpPr>
          <p:nvPr/>
        </p:nvSpPr>
        <p:spPr>
          <a:xfrm>
            <a:off x="7013448" y="351196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</a:p>
        </p:txBody>
      </p:sp>
      <p:sp>
        <p:nvSpPr>
          <p:cNvPr id="1139" name="タイトル 1">
            <a:extLst>
              <a:ext uri="{FF2B5EF4-FFF2-40B4-BE49-F238E27FC236}">
                <a16:creationId xmlns:a16="http://schemas.microsoft.com/office/drawing/2014/main" id="{11DDC5DF-81C3-FED6-EA42-103EDF0C7E49}"/>
              </a:ext>
            </a:extLst>
          </p:cNvPr>
          <p:cNvSpPr txBox="1">
            <a:spLocks/>
          </p:cNvSpPr>
          <p:nvPr/>
        </p:nvSpPr>
        <p:spPr>
          <a:xfrm>
            <a:off x="7376614" y="458191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</a:t>
            </a:r>
          </a:p>
        </p:txBody>
      </p:sp>
      <p:sp>
        <p:nvSpPr>
          <p:cNvPr id="1140" name="タイトル 1">
            <a:extLst>
              <a:ext uri="{FF2B5EF4-FFF2-40B4-BE49-F238E27FC236}">
                <a16:creationId xmlns:a16="http://schemas.microsoft.com/office/drawing/2014/main" id="{66773015-C758-BC63-C50E-32DEF8FC844F}"/>
              </a:ext>
            </a:extLst>
          </p:cNvPr>
          <p:cNvSpPr txBox="1">
            <a:spLocks/>
          </p:cNvSpPr>
          <p:nvPr/>
        </p:nvSpPr>
        <p:spPr>
          <a:xfrm>
            <a:off x="7639080" y="351196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1" name="タイトル 1">
            <a:extLst>
              <a:ext uri="{FF2B5EF4-FFF2-40B4-BE49-F238E27FC236}">
                <a16:creationId xmlns:a16="http://schemas.microsoft.com/office/drawing/2014/main" id="{4AE45C96-85CB-582F-ACD9-9BDD006F661D}"/>
              </a:ext>
            </a:extLst>
          </p:cNvPr>
          <p:cNvSpPr txBox="1">
            <a:spLocks/>
          </p:cNvSpPr>
          <p:nvPr/>
        </p:nvSpPr>
        <p:spPr>
          <a:xfrm>
            <a:off x="8164013" y="19364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2" name="タイトル 1">
            <a:extLst>
              <a:ext uri="{FF2B5EF4-FFF2-40B4-BE49-F238E27FC236}">
                <a16:creationId xmlns:a16="http://schemas.microsoft.com/office/drawing/2014/main" id="{5AEB7EEC-3671-D0BF-BF64-E819D56C5E61}"/>
              </a:ext>
            </a:extLst>
          </p:cNvPr>
          <p:cNvSpPr txBox="1">
            <a:spLocks/>
          </p:cNvSpPr>
          <p:nvPr/>
        </p:nvSpPr>
        <p:spPr>
          <a:xfrm>
            <a:off x="8426479" y="14284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3" name="タイトル 1">
            <a:extLst>
              <a:ext uri="{FF2B5EF4-FFF2-40B4-BE49-F238E27FC236}">
                <a16:creationId xmlns:a16="http://schemas.microsoft.com/office/drawing/2014/main" id="{93B92A05-79F2-125D-BE4A-FDBA04C689DB}"/>
              </a:ext>
            </a:extLst>
          </p:cNvPr>
          <p:cNvSpPr txBox="1">
            <a:spLocks/>
          </p:cNvSpPr>
          <p:nvPr/>
        </p:nvSpPr>
        <p:spPr>
          <a:xfrm>
            <a:off x="8688945" y="193112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</a:p>
        </p:txBody>
      </p:sp>
      <p:sp>
        <p:nvSpPr>
          <p:cNvPr id="1144" name="タイトル 1">
            <a:extLst>
              <a:ext uri="{FF2B5EF4-FFF2-40B4-BE49-F238E27FC236}">
                <a16:creationId xmlns:a16="http://schemas.microsoft.com/office/drawing/2014/main" id="{B621CBD6-C29D-DAAE-C2E3-751B93666F01}"/>
              </a:ext>
            </a:extLst>
          </p:cNvPr>
          <p:cNvSpPr txBox="1">
            <a:spLocks/>
          </p:cNvSpPr>
          <p:nvPr/>
        </p:nvSpPr>
        <p:spPr>
          <a:xfrm>
            <a:off x="8951411" y="30034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</a:t>
            </a:r>
          </a:p>
        </p:txBody>
      </p:sp>
      <p:sp>
        <p:nvSpPr>
          <p:cNvPr id="1145" name="タイトル 1">
            <a:extLst>
              <a:ext uri="{FF2B5EF4-FFF2-40B4-BE49-F238E27FC236}">
                <a16:creationId xmlns:a16="http://schemas.microsoft.com/office/drawing/2014/main" id="{931A3876-3460-977D-B8C0-6608EDCFEDF9}"/>
              </a:ext>
            </a:extLst>
          </p:cNvPr>
          <p:cNvSpPr txBox="1">
            <a:spLocks/>
          </p:cNvSpPr>
          <p:nvPr/>
        </p:nvSpPr>
        <p:spPr>
          <a:xfrm>
            <a:off x="9213877" y="19335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6" name="タイトル 1">
            <a:extLst>
              <a:ext uri="{FF2B5EF4-FFF2-40B4-BE49-F238E27FC236}">
                <a16:creationId xmlns:a16="http://schemas.microsoft.com/office/drawing/2014/main" id="{4A06B8EE-45AC-F896-2C6A-4058224B2DCE}"/>
              </a:ext>
            </a:extLst>
          </p:cNvPr>
          <p:cNvSpPr txBox="1">
            <a:spLocks/>
          </p:cNvSpPr>
          <p:nvPr/>
        </p:nvSpPr>
        <p:spPr>
          <a:xfrm>
            <a:off x="9692270" y="350809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</a:p>
        </p:txBody>
      </p:sp>
      <p:sp>
        <p:nvSpPr>
          <p:cNvPr id="1147" name="タイトル 1">
            <a:extLst>
              <a:ext uri="{FF2B5EF4-FFF2-40B4-BE49-F238E27FC236}">
                <a16:creationId xmlns:a16="http://schemas.microsoft.com/office/drawing/2014/main" id="{66CF9916-C92E-56DD-4693-B5F75AFE91D2}"/>
              </a:ext>
            </a:extLst>
          </p:cNvPr>
          <p:cNvSpPr txBox="1">
            <a:spLocks/>
          </p:cNvSpPr>
          <p:nvPr/>
        </p:nvSpPr>
        <p:spPr>
          <a:xfrm>
            <a:off x="10038897" y="36902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8" name="タイトル 1">
            <a:extLst>
              <a:ext uri="{FF2B5EF4-FFF2-40B4-BE49-F238E27FC236}">
                <a16:creationId xmlns:a16="http://schemas.microsoft.com/office/drawing/2014/main" id="{A5F4F625-5E47-8178-8B61-F06325756340}"/>
              </a:ext>
            </a:extLst>
          </p:cNvPr>
          <p:cNvSpPr txBox="1">
            <a:spLocks/>
          </p:cNvSpPr>
          <p:nvPr/>
        </p:nvSpPr>
        <p:spPr>
          <a:xfrm>
            <a:off x="10309239" y="828760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2" name="タイトル 1">
            <a:extLst>
              <a:ext uri="{FF2B5EF4-FFF2-40B4-BE49-F238E27FC236}">
                <a16:creationId xmlns:a16="http://schemas.microsoft.com/office/drawing/2014/main" id="{80472D13-8610-B509-C51C-22A15415D472}"/>
              </a:ext>
            </a:extLst>
          </p:cNvPr>
          <p:cNvSpPr txBox="1">
            <a:spLocks/>
          </p:cNvSpPr>
          <p:nvPr/>
        </p:nvSpPr>
        <p:spPr>
          <a:xfrm>
            <a:off x="10567007" y="250189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</a:t>
            </a:r>
          </a:p>
        </p:txBody>
      </p:sp>
      <p:sp>
        <p:nvSpPr>
          <p:cNvPr id="1153" name="タイトル 1">
            <a:extLst>
              <a:ext uri="{FF2B5EF4-FFF2-40B4-BE49-F238E27FC236}">
                <a16:creationId xmlns:a16="http://schemas.microsoft.com/office/drawing/2014/main" id="{EB9D73AF-4A0C-0D3D-F898-DDE2978E4633}"/>
              </a:ext>
            </a:extLst>
          </p:cNvPr>
          <p:cNvSpPr txBox="1">
            <a:spLocks/>
          </p:cNvSpPr>
          <p:nvPr/>
        </p:nvSpPr>
        <p:spPr>
          <a:xfrm>
            <a:off x="10829473" y="1365487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93DFCE-1411-19E8-DFAE-8A8630C9B4AB}"/>
              </a:ext>
            </a:extLst>
          </p:cNvPr>
          <p:cNvSpPr txBox="1"/>
          <p:nvPr/>
        </p:nvSpPr>
        <p:spPr>
          <a:xfrm>
            <a:off x="2585100" y="603620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</a:t>
            </a:r>
            <a:endParaRPr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258E145-A3F8-FB8B-9DF2-108CE38CFB52}"/>
              </a:ext>
            </a:extLst>
          </p:cNvPr>
          <p:cNvSpPr txBox="1"/>
          <p:nvPr/>
        </p:nvSpPr>
        <p:spPr>
          <a:xfrm>
            <a:off x="582700" y="6084854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</a:t>
            </a:r>
            <a:endParaRPr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CCD4CE-A831-87B7-256F-A4844D8D0AD5}"/>
              </a:ext>
            </a:extLst>
          </p:cNvPr>
          <p:cNvSpPr txBox="1"/>
          <p:nvPr/>
        </p:nvSpPr>
        <p:spPr>
          <a:xfrm>
            <a:off x="5075307" y="6104651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79B07F-D6C7-3479-9F2A-468137108456}"/>
              </a:ext>
            </a:extLst>
          </p:cNvPr>
          <p:cNvSpPr txBox="1"/>
          <p:nvPr/>
        </p:nvSpPr>
        <p:spPr>
          <a:xfrm>
            <a:off x="7356560" y="611311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FE1D64-98B4-E864-C2E7-72FE2AA12442}"/>
              </a:ext>
            </a:extLst>
          </p:cNvPr>
          <p:cNvSpPr txBox="1"/>
          <p:nvPr/>
        </p:nvSpPr>
        <p:spPr>
          <a:xfrm>
            <a:off x="8830803" y="6084853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DD1298-EF15-EF06-8F6D-FEF3FF6CAB5C}"/>
              </a:ext>
            </a:extLst>
          </p:cNvPr>
          <p:cNvSpPr txBox="1"/>
          <p:nvPr/>
        </p:nvSpPr>
        <p:spPr>
          <a:xfrm>
            <a:off x="10515607" y="606231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⑥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765CE075-CFFF-8995-9FC2-17C00AE89F95}"/>
              </a:ext>
            </a:extLst>
          </p:cNvPr>
          <p:cNvSpPr txBox="1">
            <a:spLocks/>
          </p:cNvSpPr>
          <p:nvPr/>
        </p:nvSpPr>
        <p:spPr>
          <a:xfrm>
            <a:off x="180961" y="169809"/>
            <a:ext cx="1559974" cy="7396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１ばん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180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0"/>
    </mc:Choice>
    <mc:Fallback xmlns="">
      <p:transition spd="slow" advTm="244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427F1784-7D27-83FD-FE41-86443B2BE069}"/>
              </a:ext>
            </a:extLst>
          </p:cNvPr>
          <p:cNvSpPr/>
          <p:nvPr/>
        </p:nvSpPr>
        <p:spPr>
          <a:xfrm>
            <a:off x="220133" y="3318933"/>
            <a:ext cx="1337734" cy="1727200"/>
          </a:xfrm>
          <a:custGeom>
            <a:avLst/>
            <a:gdLst>
              <a:gd name="connsiteX0" fmla="*/ 0 w 1337734"/>
              <a:gd name="connsiteY0" fmla="*/ 491067 h 1727200"/>
              <a:gd name="connsiteX1" fmla="*/ 330200 w 1337734"/>
              <a:gd name="connsiteY1" fmla="*/ 1727200 h 1727200"/>
              <a:gd name="connsiteX2" fmla="*/ 677334 w 1337734"/>
              <a:gd name="connsiteY2" fmla="*/ 1032934 h 1727200"/>
              <a:gd name="connsiteX3" fmla="*/ 1032934 w 1337734"/>
              <a:gd name="connsiteY3" fmla="*/ 550334 h 1727200"/>
              <a:gd name="connsiteX4" fmla="*/ 1337734 w 1337734"/>
              <a:gd name="connsiteY4" fmla="*/ 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734" h="1727200">
                <a:moveTo>
                  <a:pt x="0" y="491067"/>
                </a:moveTo>
                <a:lnTo>
                  <a:pt x="330200" y="1727200"/>
                </a:lnTo>
                <a:lnTo>
                  <a:pt x="677334" y="1032934"/>
                </a:lnTo>
                <a:lnTo>
                  <a:pt x="1032934" y="550334"/>
                </a:lnTo>
                <a:lnTo>
                  <a:pt x="1337734" y="0"/>
                </a:lnTo>
              </a:path>
            </a:pathLst>
          </a:cu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A8F1005D-A629-B292-3CB1-28350A25BDCD}"/>
              </a:ext>
            </a:extLst>
          </p:cNvPr>
          <p:cNvSpPr/>
          <p:nvPr/>
        </p:nvSpPr>
        <p:spPr>
          <a:xfrm>
            <a:off x="2159000" y="2235200"/>
            <a:ext cx="1312333" cy="2768600"/>
          </a:xfrm>
          <a:custGeom>
            <a:avLst/>
            <a:gdLst>
              <a:gd name="connsiteX0" fmla="*/ 0 w 1312333"/>
              <a:gd name="connsiteY0" fmla="*/ 1625600 h 2768600"/>
              <a:gd name="connsiteX1" fmla="*/ 313267 w 1312333"/>
              <a:gd name="connsiteY1" fmla="*/ 2768600 h 2768600"/>
              <a:gd name="connsiteX2" fmla="*/ 618067 w 1312333"/>
              <a:gd name="connsiteY2" fmla="*/ 2125133 h 2768600"/>
              <a:gd name="connsiteX3" fmla="*/ 1075267 w 1312333"/>
              <a:gd name="connsiteY3" fmla="*/ 1600200 h 2768600"/>
              <a:gd name="connsiteX4" fmla="*/ 1312333 w 1312333"/>
              <a:gd name="connsiteY4" fmla="*/ 0 h 276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333" h="2768600">
                <a:moveTo>
                  <a:pt x="0" y="1625600"/>
                </a:moveTo>
                <a:lnTo>
                  <a:pt x="313267" y="2768600"/>
                </a:lnTo>
                <a:lnTo>
                  <a:pt x="618067" y="2125133"/>
                </a:lnTo>
                <a:lnTo>
                  <a:pt x="1075267" y="1600200"/>
                </a:lnTo>
                <a:lnTo>
                  <a:pt x="1312333" y="0"/>
                </a:lnTo>
              </a:path>
            </a:pathLst>
          </a:cu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6D659925-F784-D36A-9845-1E45E61519E1}"/>
              </a:ext>
            </a:extLst>
          </p:cNvPr>
          <p:cNvSpPr/>
          <p:nvPr/>
        </p:nvSpPr>
        <p:spPr>
          <a:xfrm>
            <a:off x="6680200" y="3318933"/>
            <a:ext cx="1261533" cy="1651000"/>
          </a:xfrm>
          <a:custGeom>
            <a:avLst/>
            <a:gdLst>
              <a:gd name="connsiteX0" fmla="*/ 0 w 1261533"/>
              <a:gd name="connsiteY0" fmla="*/ 567267 h 1651000"/>
              <a:gd name="connsiteX1" fmla="*/ 313267 w 1261533"/>
              <a:gd name="connsiteY1" fmla="*/ 0 h 1651000"/>
              <a:gd name="connsiteX2" fmla="*/ 601133 w 1261533"/>
              <a:gd name="connsiteY2" fmla="*/ 567267 h 1651000"/>
              <a:gd name="connsiteX3" fmla="*/ 973667 w 1261533"/>
              <a:gd name="connsiteY3" fmla="*/ 1651000 h 1651000"/>
              <a:gd name="connsiteX4" fmla="*/ 1261533 w 1261533"/>
              <a:gd name="connsiteY4" fmla="*/ 508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533" h="1651000">
                <a:moveTo>
                  <a:pt x="0" y="567267"/>
                </a:moveTo>
                <a:lnTo>
                  <a:pt x="313267" y="0"/>
                </a:lnTo>
                <a:lnTo>
                  <a:pt x="601133" y="567267"/>
                </a:lnTo>
                <a:lnTo>
                  <a:pt x="973667" y="1651000"/>
                </a:lnTo>
                <a:lnTo>
                  <a:pt x="1261533" y="508000"/>
                </a:lnTo>
              </a:path>
            </a:pathLst>
          </a:cu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0726ABFB-D1E1-D43A-59E2-AD535C548B50}"/>
              </a:ext>
            </a:extLst>
          </p:cNvPr>
          <p:cNvSpPr/>
          <p:nvPr/>
        </p:nvSpPr>
        <p:spPr>
          <a:xfrm>
            <a:off x="8407400" y="1752600"/>
            <a:ext cx="1109133" cy="1642533"/>
          </a:xfrm>
          <a:custGeom>
            <a:avLst/>
            <a:gdLst>
              <a:gd name="connsiteX0" fmla="*/ 0 w 1109133"/>
              <a:gd name="connsiteY0" fmla="*/ 533400 h 1642533"/>
              <a:gd name="connsiteX1" fmla="*/ 287867 w 1109133"/>
              <a:gd name="connsiteY1" fmla="*/ 0 h 1642533"/>
              <a:gd name="connsiteX2" fmla="*/ 499533 w 1109133"/>
              <a:gd name="connsiteY2" fmla="*/ 516467 h 1642533"/>
              <a:gd name="connsiteX3" fmla="*/ 795867 w 1109133"/>
              <a:gd name="connsiteY3" fmla="*/ 1642533 h 1642533"/>
              <a:gd name="connsiteX4" fmla="*/ 1109133 w 1109133"/>
              <a:gd name="connsiteY4" fmla="*/ 541867 h 164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133" h="1642533">
                <a:moveTo>
                  <a:pt x="0" y="533400"/>
                </a:moveTo>
                <a:lnTo>
                  <a:pt x="287867" y="0"/>
                </a:lnTo>
                <a:lnTo>
                  <a:pt x="499533" y="516467"/>
                </a:lnTo>
                <a:lnTo>
                  <a:pt x="795867" y="1642533"/>
                </a:lnTo>
                <a:lnTo>
                  <a:pt x="1109133" y="541867"/>
                </a:lnTo>
              </a:path>
            </a:pathLst>
          </a:cu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D2CAD328-0030-5B45-7B70-84B422DFAC35}"/>
              </a:ext>
            </a:extLst>
          </p:cNvPr>
          <p:cNvSpPr/>
          <p:nvPr/>
        </p:nvSpPr>
        <p:spPr>
          <a:xfrm>
            <a:off x="9939867" y="668867"/>
            <a:ext cx="1998133" cy="3200400"/>
          </a:xfrm>
          <a:custGeom>
            <a:avLst/>
            <a:gdLst>
              <a:gd name="connsiteX0" fmla="*/ 0 w 1998133"/>
              <a:gd name="connsiteY0" fmla="*/ 3200400 h 3200400"/>
              <a:gd name="connsiteX1" fmla="*/ 347133 w 1998133"/>
              <a:gd name="connsiteY1" fmla="*/ 0 h 3200400"/>
              <a:gd name="connsiteX2" fmla="*/ 609600 w 1998133"/>
              <a:gd name="connsiteY2" fmla="*/ 516466 h 3200400"/>
              <a:gd name="connsiteX3" fmla="*/ 922866 w 1998133"/>
              <a:gd name="connsiteY3" fmla="*/ 2286000 h 3200400"/>
              <a:gd name="connsiteX4" fmla="*/ 1159933 w 1998133"/>
              <a:gd name="connsiteY4" fmla="*/ 1007533 h 3200400"/>
              <a:gd name="connsiteX5" fmla="*/ 1998133 w 1998133"/>
              <a:gd name="connsiteY5" fmla="*/ 1032933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8133" h="3200400">
                <a:moveTo>
                  <a:pt x="0" y="3200400"/>
                </a:moveTo>
                <a:lnTo>
                  <a:pt x="347133" y="0"/>
                </a:lnTo>
                <a:lnTo>
                  <a:pt x="609600" y="516466"/>
                </a:lnTo>
                <a:lnTo>
                  <a:pt x="922866" y="2286000"/>
                </a:lnTo>
                <a:lnTo>
                  <a:pt x="1159933" y="1007533"/>
                </a:lnTo>
                <a:lnTo>
                  <a:pt x="1998133" y="1032933"/>
                </a:lnTo>
              </a:path>
            </a:pathLst>
          </a:cu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9B9BC3E3-B4A6-2904-4893-CE41C86FA63A}"/>
              </a:ext>
            </a:extLst>
          </p:cNvPr>
          <p:cNvSpPr/>
          <p:nvPr/>
        </p:nvSpPr>
        <p:spPr>
          <a:xfrm>
            <a:off x="4030133" y="3302000"/>
            <a:ext cx="2294467" cy="2726267"/>
          </a:xfrm>
          <a:custGeom>
            <a:avLst/>
            <a:gdLst>
              <a:gd name="connsiteX0" fmla="*/ 0 w 2294467"/>
              <a:gd name="connsiteY0" fmla="*/ 0 h 2726267"/>
              <a:gd name="connsiteX1" fmla="*/ 355600 w 2294467"/>
              <a:gd name="connsiteY1" fmla="*/ 567267 h 2726267"/>
              <a:gd name="connsiteX2" fmla="*/ 550334 w 2294467"/>
              <a:gd name="connsiteY2" fmla="*/ 1634067 h 2726267"/>
              <a:gd name="connsiteX3" fmla="*/ 1320800 w 2294467"/>
              <a:gd name="connsiteY3" fmla="*/ 2726267 h 2726267"/>
              <a:gd name="connsiteX4" fmla="*/ 1515534 w 2294467"/>
              <a:gd name="connsiteY4" fmla="*/ 2108200 h 2726267"/>
              <a:gd name="connsiteX5" fmla="*/ 2294467 w 2294467"/>
              <a:gd name="connsiteY5" fmla="*/ 2125133 h 272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4467" h="2726267">
                <a:moveTo>
                  <a:pt x="0" y="0"/>
                </a:moveTo>
                <a:lnTo>
                  <a:pt x="355600" y="567267"/>
                </a:lnTo>
                <a:lnTo>
                  <a:pt x="550334" y="1634067"/>
                </a:lnTo>
                <a:lnTo>
                  <a:pt x="1320800" y="2726267"/>
                </a:lnTo>
                <a:lnTo>
                  <a:pt x="1515534" y="2108200"/>
                </a:lnTo>
                <a:lnTo>
                  <a:pt x="2294467" y="2125133"/>
                </a:lnTo>
              </a:path>
            </a:pathLst>
          </a:cu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D8CB7AA-5733-C390-29F7-38A60281A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23582"/>
            <a:ext cx="524933" cy="599684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</a:p>
        </p:txBody>
      </p:sp>
      <p:sp>
        <p:nvSpPr>
          <p:cNvPr id="1107" name="タイトル 1">
            <a:extLst>
              <a:ext uri="{FF2B5EF4-FFF2-40B4-BE49-F238E27FC236}">
                <a16:creationId xmlns:a16="http://schemas.microsoft.com/office/drawing/2014/main" id="{FD7A1D26-C54F-D3C4-84A0-3A1B1664EB64}"/>
              </a:ext>
            </a:extLst>
          </p:cNvPr>
          <p:cNvSpPr txBox="1">
            <a:spLocks/>
          </p:cNvSpPr>
          <p:nvPr/>
        </p:nvSpPr>
        <p:spPr>
          <a:xfrm>
            <a:off x="292106" y="459812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る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0" name="タイトル 1">
            <a:extLst>
              <a:ext uri="{FF2B5EF4-FFF2-40B4-BE49-F238E27FC236}">
                <a16:creationId xmlns:a16="http://schemas.microsoft.com/office/drawing/2014/main" id="{ECB44954-B557-FB74-41EA-85127632C7F0}"/>
              </a:ext>
            </a:extLst>
          </p:cNvPr>
          <p:cNvSpPr txBox="1">
            <a:spLocks/>
          </p:cNvSpPr>
          <p:nvPr/>
        </p:nvSpPr>
        <p:spPr>
          <a:xfrm>
            <a:off x="615960" y="406085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2" name="タイトル 1">
            <a:extLst>
              <a:ext uri="{FF2B5EF4-FFF2-40B4-BE49-F238E27FC236}">
                <a16:creationId xmlns:a16="http://schemas.microsoft.com/office/drawing/2014/main" id="{B9F6A180-CD2A-38E0-237A-BF5EEEB4FA5A}"/>
              </a:ext>
            </a:extLst>
          </p:cNvPr>
          <p:cNvSpPr txBox="1">
            <a:spLocks/>
          </p:cNvSpPr>
          <p:nvPr/>
        </p:nvSpPr>
        <p:spPr>
          <a:xfrm>
            <a:off x="98531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3" name="タイトル 1">
            <a:extLst>
              <a:ext uri="{FF2B5EF4-FFF2-40B4-BE49-F238E27FC236}">
                <a16:creationId xmlns:a16="http://schemas.microsoft.com/office/drawing/2014/main" id="{7ECABB52-F168-254A-3922-C8B48F9F918C}"/>
              </a:ext>
            </a:extLst>
          </p:cNvPr>
          <p:cNvSpPr txBox="1">
            <a:spLocks/>
          </p:cNvSpPr>
          <p:nvPr/>
        </p:nvSpPr>
        <p:spPr>
          <a:xfrm>
            <a:off x="1273714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5" name="タイトル 1">
            <a:extLst>
              <a:ext uri="{FF2B5EF4-FFF2-40B4-BE49-F238E27FC236}">
                <a16:creationId xmlns:a16="http://schemas.microsoft.com/office/drawing/2014/main" id="{895E7009-4F9E-63B0-6A87-1517F8AFF38B}"/>
              </a:ext>
            </a:extLst>
          </p:cNvPr>
          <p:cNvSpPr txBox="1">
            <a:spLocks/>
          </p:cNvSpPr>
          <p:nvPr/>
        </p:nvSpPr>
        <p:spPr>
          <a:xfrm>
            <a:off x="192354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は</a:t>
            </a:r>
          </a:p>
        </p:txBody>
      </p:sp>
      <p:sp>
        <p:nvSpPr>
          <p:cNvPr id="1126" name="タイトル 1">
            <a:extLst>
              <a:ext uri="{FF2B5EF4-FFF2-40B4-BE49-F238E27FC236}">
                <a16:creationId xmlns:a16="http://schemas.microsoft.com/office/drawing/2014/main" id="{AD886558-2462-CE79-B5D8-DD378F06A4D5}"/>
              </a:ext>
            </a:extLst>
          </p:cNvPr>
          <p:cNvSpPr txBox="1">
            <a:spLocks/>
          </p:cNvSpPr>
          <p:nvPr/>
        </p:nvSpPr>
        <p:spPr>
          <a:xfrm>
            <a:off x="2215652" y="459812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る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27" name="タイトル 1">
            <a:extLst>
              <a:ext uri="{FF2B5EF4-FFF2-40B4-BE49-F238E27FC236}">
                <a16:creationId xmlns:a16="http://schemas.microsoft.com/office/drawing/2014/main" id="{8207AFF0-3C4D-3499-862D-7D6B1CCCEC83}"/>
              </a:ext>
            </a:extLst>
          </p:cNvPr>
          <p:cNvSpPr txBox="1">
            <a:spLocks/>
          </p:cNvSpPr>
          <p:nvPr/>
        </p:nvSpPr>
        <p:spPr>
          <a:xfrm>
            <a:off x="2539506" y="406085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が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28" name="タイトル 1">
            <a:extLst>
              <a:ext uri="{FF2B5EF4-FFF2-40B4-BE49-F238E27FC236}">
                <a16:creationId xmlns:a16="http://schemas.microsoft.com/office/drawing/2014/main" id="{D386FC82-4287-30DA-51B3-F10100898AD0}"/>
              </a:ext>
            </a:extLst>
          </p:cNvPr>
          <p:cNvSpPr txBox="1">
            <a:spLocks/>
          </p:cNvSpPr>
          <p:nvPr/>
        </p:nvSpPr>
        <p:spPr>
          <a:xfrm>
            <a:off x="2908862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き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29" name="タイトル 1">
            <a:extLst>
              <a:ext uri="{FF2B5EF4-FFF2-40B4-BE49-F238E27FC236}">
                <a16:creationId xmlns:a16="http://schemas.microsoft.com/office/drawing/2014/main" id="{7D7E23B6-914B-9BDA-876A-F0CDDA796E81}"/>
              </a:ext>
            </a:extLst>
          </p:cNvPr>
          <p:cNvSpPr txBox="1">
            <a:spLocks/>
          </p:cNvSpPr>
          <p:nvPr/>
        </p:nvSpPr>
        <p:spPr>
          <a:xfrm>
            <a:off x="3171328" y="193112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た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30" name="タイトル 1">
            <a:extLst>
              <a:ext uri="{FF2B5EF4-FFF2-40B4-BE49-F238E27FC236}">
                <a16:creationId xmlns:a16="http://schemas.microsoft.com/office/drawing/2014/main" id="{722C4BDF-5A64-A49B-AD40-229D65972B33}"/>
              </a:ext>
            </a:extLst>
          </p:cNvPr>
          <p:cNvSpPr txBox="1">
            <a:spLocks/>
          </p:cNvSpPr>
          <p:nvPr/>
        </p:nvSpPr>
        <p:spPr>
          <a:xfrm>
            <a:off x="3803151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1" name="タイトル 1">
            <a:extLst>
              <a:ext uri="{FF2B5EF4-FFF2-40B4-BE49-F238E27FC236}">
                <a16:creationId xmlns:a16="http://schemas.microsoft.com/office/drawing/2014/main" id="{30C8CF1D-D30F-E144-A48D-DAA433D13914}"/>
              </a:ext>
            </a:extLst>
          </p:cNvPr>
          <p:cNvSpPr txBox="1">
            <a:spLocks/>
          </p:cNvSpPr>
          <p:nvPr/>
        </p:nvSpPr>
        <p:spPr>
          <a:xfrm>
            <a:off x="3803150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2" name="タイトル 1">
            <a:extLst>
              <a:ext uri="{FF2B5EF4-FFF2-40B4-BE49-F238E27FC236}">
                <a16:creationId xmlns:a16="http://schemas.microsoft.com/office/drawing/2014/main" id="{ABFBA840-47A0-B329-319A-2090A117F1A1}"/>
              </a:ext>
            </a:extLst>
          </p:cNvPr>
          <p:cNvSpPr txBox="1">
            <a:spLocks/>
          </p:cNvSpPr>
          <p:nvPr/>
        </p:nvSpPr>
        <p:spPr>
          <a:xfrm>
            <a:off x="409369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3" name="タイトル 1">
            <a:extLst>
              <a:ext uri="{FF2B5EF4-FFF2-40B4-BE49-F238E27FC236}">
                <a16:creationId xmlns:a16="http://schemas.microsoft.com/office/drawing/2014/main" id="{D43D52D8-BE1F-2555-F184-129549437C25}"/>
              </a:ext>
            </a:extLst>
          </p:cNvPr>
          <p:cNvSpPr txBox="1">
            <a:spLocks/>
          </p:cNvSpPr>
          <p:nvPr/>
        </p:nvSpPr>
        <p:spPr>
          <a:xfrm>
            <a:off x="4356162" y="458191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4" name="タイトル 1">
            <a:extLst>
              <a:ext uri="{FF2B5EF4-FFF2-40B4-BE49-F238E27FC236}">
                <a16:creationId xmlns:a16="http://schemas.microsoft.com/office/drawing/2014/main" id="{42E8C68B-C82F-6AEB-7D7D-74D761BEBF1F}"/>
              </a:ext>
            </a:extLst>
          </p:cNvPr>
          <p:cNvSpPr txBox="1">
            <a:spLocks/>
          </p:cNvSpPr>
          <p:nvPr/>
        </p:nvSpPr>
        <p:spPr>
          <a:xfrm>
            <a:off x="5101229" y="564024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5" name="タイトル 1">
            <a:extLst>
              <a:ext uri="{FF2B5EF4-FFF2-40B4-BE49-F238E27FC236}">
                <a16:creationId xmlns:a16="http://schemas.microsoft.com/office/drawing/2014/main" id="{079AB402-D56C-30AF-83D1-13222E054875}"/>
              </a:ext>
            </a:extLst>
          </p:cNvPr>
          <p:cNvSpPr txBox="1">
            <a:spLocks/>
          </p:cNvSpPr>
          <p:nvPr/>
        </p:nvSpPr>
        <p:spPr>
          <a:xfrm>
            <a:off x="5236104" y="510684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6" name="タイトル 1">
            <a:extLst>
              <a:ext uri="{FF2B5EF4-FFF2-40B4-BE49-F238E27FC236}">
                <a16:creationId xmlns:a16="http://schemas.microsoft.com/office/drawing/2014/main" id="{7475AD65-5AF9-27E2-D3D6-961D6D18A5EE}"/>
              </a:ext>
            </a:extLst>
          </p:cNvPr>
          <p:cNvSpPr txBox="1">
            <a:spLocks/>
          </p:cNvSpPr>
          <p:nvPr/>
        </p:nvSpPr>
        <p:spPr>
          <a:xfrm>
            <a:off x="6433081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</a:t>
            </a:r>
          </a:p>
        </p:txBody>
      </p:sp>
      <p:sp>
        <p:nvSpPr>
          <p:cNvPr id="1137" name="タイトル 1">
            <a:extLst>
              <a:ext uri="{FF2B5EF4-FFF2-40B4-BE49-F238E27FC236}">
                <a16:creationId xmlns:a16="http://schemas.microsoft.com/office/drawing/2014/main" id="{B1EDA363-28D7-3E3F-2F53-E1D61D15B110}"/>
              </a:ext>
            </a:extLst>
          </p:cNvPr>
          <p:cNvSpPr txBox="1">
            <a:spLocks/>
          </p:cNvSpPr>
          <p:nvPr/>
        </p:nvSpPr>
        <p:spPr>
          <a:xfrm>
            <a:off x="6710688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</a:t>
            </a:r>
          </a:p>
        </p:txBody>
      </p:sp>
      <p:sp>
        <p:nvSpPr>
          <p:cNvPr id="1138" name="タイトル 1">
            <a:extLst>
              <a:ext uri="{FF2B5EF4-FFF2-40B4-BE49-F238E27FC236}">
                <a16:creationId xmlns:a16="http://schemas.microsoft.com/office/drawing/2014/main" id="{9BD555F9-900F-9F93-CEFD-19D4B429F666}"/>
              </a:ext>
            </a:extLst>
          </p:cNvPr>
          <p:cNvSpPr txBox="1">
            <a:spLocks/>
          </p:cNvSpPr>
          <p:nvPr/>
        </p:nvSpPr>
        <p:spPr>
          <a:xfrm>
            <a:off x="7013448" y="351196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</a:p>
        </p:txBody>
      </p:sp>
      <p:sp>
        <p:nvSpPr>
          <p:cNvPr id="1139" name="タイトル 1">
            <a:extLst>
              <a:ext uri="{FF2B5EF4-FFF2-40B4-BE49-F238E27FC236}">
                <a16:creationId xmlns:a16="http://schemas.microsoft.com/office/drawing/2014/main" id="{11DDC5DF-81C3-FED6-EA42-103EDF0C7E49}"/>
              </a:ext>
            </a:extLst>
          </p:cNvPr>
          <p:cNvSpPr txBox="1">
            <a:spLocks/>
          </p:cNvSpPr>
          <p:nvPr/>
        </p:nvSpPr>
        <p:spPr>
          <a:xfrm>
            <a:off x="7376614" y="458191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</a:t>
            </a:r>
          </a:p>
        </p:txBody>
      </p:sp>
      <p:sp>
        <p:nvSpPr>
          <p:cNvPr id="1140" name="タイトル 1">
            <a:extLst>
              <a:ext uri="{FF2B5EF4-FFF2-40B4-BE49-F238E27FC236}">
                <a16:creationId xmlns:a16="http://schemas.microsoft.com/office/drawing/2014/main" id="{66773015-C758-BC63-C50E-32DEF8FC844F}"/>
              </a:ext>
            </a:extLst>
          </p:cNvPr>
          <p:cNvSpPr txBox="1">
            <a:spLocks/>
          </p:cNvSpPr>
          <p:nvPr/>
        </p:nvSpPr>
        <p:spPr>
          <a:xfrm>
            <a:off x="7639080" y="351196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1" name="タイトル 1">
            <a:extLst>
              <a:ext uri="{FF2B5EF4-FFF2-40B4-BE49-F238E27FC236}">
                <a16:creationId xmlns:a16="http://schemas.microsoft.com/office/drawing/2014/main" id="{4AE45C96-85CB-582F-ACD9-9BDD006F661D}"/>
              </a:ext>
            </a:extLst>
          </p:cNvPr>
          <p:cNvSpPr txBox="1">
            <a:spLocks/>
          </p:cNvSpPr>
          <p:nvPr/>
        </p:nvSpPr>
        <p:spPr>
          <a:xfrm>
            <a:off x="8164013" y="19364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2" name="タイトル 1">
            <a:extLst>
              <a:ext uri="{FF2B5EF4-FFF2-40B4-BE49-F238E27FC236}">
                <a16:creationId xmlns:a16="http://schemas.microsoft.com/office/drawing/2014/main" id="{5AEB7EEC-3671-D0BF-BF64-E819D56C5E61}"/>
              </a:ext>
            </a:extLst>
          </p:cNvPr>
          <p:cNvSpPr txBox="1">
            <a:spLocks/>
          </p:cNvSpPr>
          <p:nvPr/>
        </p:nvSpPr>
        <p:spPr>
          <a:xfrm>
            <a:off x="8426479" y="14284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3" name="タイトル 1">
            <a:extLst>
              <a:ext uri="{FF2B5EF4-FFF2-40B4-BE49-F238E27FC236}">
                <a16:creationId xmlns:a16="http://schemas.microsoft.com/office/drawing/2014/main" id="{93B92A05-79F2-125D-BE4A-FDBA04C689DB}"/>
              </a:ext>
            </a:extLst>
          </p:cNvPr>
          <p:cNvSpPr txBox="1">
            <a:spLocks/>
          </p:cNvSpPr>
          <p:nvPr/>
        </p:nvSpPr>
        <p:spPr>
          <a:xfrm>
            <a:off x="8688945" y="193112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</a:p>
        </p:txBody>
      </p:sp>
      <p:sp>
        <p:nvSpPr>
          <p:cNvPr id="1144" name="タイトル 1">
            <a:extLst>
              <a:ext uri="{FF2B5EF4-FFF2-40B4-BE49-F238E27FC236}">
                <a16:creationId xmlns:a16="http://schemas.microsoft.com/office/drawing/2014/main" id="{B621CBD6-C29D-DAAE-C2E3-751B93666F01}"/>
              </a:ext>
            </a:extLst>
          </p:cNvPr>
          <p:cNvSpPr txBox="1">
            <a:spLocks/>
          </p:cNvSpPr>
          <p:nvPr/>
        </p:nvSpPr>
        <p:spPr>
          <a:xfrm>
            <a:off x="8951411" y="30034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</a:t>
            </a:r>
          </a:p>
        </p:txBody>
      </p:sp>
      <p:sp>
        <p:nvSpPr>
          <p:cNvPr id="1145" name="タイトル 1">
            <a:extLst>
              <a:ext uri="{FF2B5EF4-FFF2-40B4-BE49-F238E27FC236}">
                <a16:creationId xmlns:a16="http://schemas.microsoft.com/office/drawing/2014/main" id="{931A3876-3460-977D-B8C0-6608EDCFEDF9}"/>
              </a:ext>
            </a:extLst>
          </p:cNvPr>
          <p:cNvSpPr txBox="1">
            <a:spLocks/>
          </p:cNvSpPr>
          <p:nvPr/>
        </p:nvSpPr>
        <p:spPr>
          <a:xfrm>
            <a:off x="9213877" y="19335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6" name="タイトル 1">
            <a:extLst>
              <a:ext uri="{FF2B5EF4-FFF2-40B4-BE49-F238E27FC236}">
                <a16:creationId xmlns:a16="http://schemas.microsoft.com/office/drawing/2014/main" id="{4A06B8EE-45AC-F896-2C6A-4058224B2DCE}"/>
              </a:ext>
            </a:extLst>
          </p:cNvPr>
          <p:cNvSpPr txBox="1">
            <a:spLocks/>
          </p:cNvSpPr>
          <p:nvPr/>
        </p:nvSpPr>
        <p:spPr>
          <a:xfrm>
            <a:off x="9692270" y="350809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</a:p>
        </p:txBody>
      </p:sp>
      <p:sp>
        <p:nvSpPr>
          <p:cNvPr id="1147" name="タイトル 1">
            <a:extLst>
              <a:ext uri="{FF2B5EF4-FFF2-40B4-BE49-F238E27FC236}">
                <a16:creationId xmlns:a16="http://schemas.microsoft.com/office/drawing/2014/main" id="{66CF9916-C92E-56DD-4693-B5F75AFE91D2}"/>
              </a:ext>
            </a:extLst>
          </p:cNvPr>
          <p:cNvSpPr txBox="1">
            <a:spLocks/>
          </p:cNvSpPr>
          <p:nvPr/>
        </p:nvSpPr>
        <p:spPr>
          <a:xfrm>
            <a:off x="10038897" y="36902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8" name="タイトル 1">
            <a:extLst>
              <a:ext uri="{FF2B5EF4-FFF2-40B4-BE49-F238E27FC236}">
                <a16:creationId xmlns:a16="http://schemas.microsoft.com/office/drawing/2014/main" id="{A5F4F625-5E47-8178-8B61-F06325756340}"/>
              </a:ext>
            </a:extLst>
          </p:cNvPr>
          <p:cNvSpPr txBox="1">
            <a:spLocks/>
          </p:cNvSpPr>
          <p:nvPr/>
        </p:nvSpPr>
        <p:spPr>
          <a:xfrm>
            <a:off x="10309239" y="828760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2" name="タイトル 1">
            <a:extLst>
              <a:ext uri="{FF2B5EF4-FFF2-40B4-BE49-F238E27FC236}">
                <a16:creationId xmlns:a16="http://schemas.microsoft.com/office/drawing/2014/main" id="{80472D13-8610-B509-C51C-22A15415D472}"/>
              </a:ext>
            </a:extLst>
          </p:cNvPr>
          <p:cNvSpPr txBox="1">
            <a:spLocks/>
          </p:cNvSpPr>
          <p:nvPr/>
        </p:nvSpPr>
        <p:spPr>
          <a:xfrm>
            <a:off x="10567007" y="250189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</a:t>
            </a:r>
          </a:p>
        </p:txBody>
      </p:sp>
      <p:sp>
        <p:nvSpPr>
          <p:cNvPr id="1153" name="タイトル 1">
            <a:extLst>
              <a:ext uri="{FF2B5EF4-FFF2-40B4-BE49-F238E27FC236}">
                <a16:creationId xmlns:a16="http://schemas.microsoft.com/office/drawing/2014/main" id="{EB9D73AF-4A0C-0D3D-F898-DDE2978E4633}"/>
              </a:ext>
            </a:extLst>
          </p:cNvPr>
          <p:cNvSpPr txBox="1">
            <a:spLocks/>
          </p:cNvSpPr>
          <p:nvPr/>
        </p:nvSpPr>
        <p:spPr>
          <a:xfrm>
            <a:off x="10829473" y="1365487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93DFCE-1411-19E8-DFAE-8A8630C9B4AB}"/>
              </a:ext>
            </a:extLst>
          </p:cNvPr>
          <p:cNvSpPr txBox="1"/>
          <p:nvPr/>
        </p:nvSpPr>
        <p:spPr>
          <a:xfrm>
            <a:off x="2585100" y="603620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</a:t>
            </a:r>
            <a:endParaRPr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258E145-A3F8-FB8B-9DF2-108CE38CFB52}"/>
              </a:ext>
            </a:extLst>
          </p:cNvPr>
          <p:cNvSpPr txBox="1"/>
          <p:nvPr/>
        </p:nvSpPr>
        <p:spPr>
          <a:xfrm>
            <a:off x="582700" y="6084854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</a:t>
            </a:r>
            <a:endParaRPr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CCD4CE-A831-87B7-256F-A4844D8D0AD5}"/>
              </a:ext>
            </a:extLst>
          </p:cNvPr>
          <p:cNvSpPr txBox="1"/>
          <p:nvPr/>
        </p:nvSpPr>
        <p:spPr>
          <a:xfrm>
            <a:off x="5075307" y="6104651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79B07F-D6C7-3479-9F2A-468137108456}"/>
              </a:ext>
            </a:extLst>
          </p:cNvPr>
          <p:cNvSpPr txBox="1"/>
          <p:nvPr/>
        </p:nvSpPr>
        <p:spPr>
          <a:xfrm>
            <a:off x="7356560" y="611311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FE1D64-98B4-E864-C2E7-72FE2AA12442}"/>
              </a:ext>
            </a:extLst>
          </p:cNvPr>
          <p:cNvSpPr txBox="1"/>
          <p:nvPr/>
        </p:nvSpPr>
        <p:spPr>
          <a:xfrm>
            <a:off x="8830803" y="6084853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DD1298-EF15-EF06-8F6D-FEF3FF6CAB5C}"/>
              </a:ext>
            </a:extLst>
          </p:cNvPr>
          <p:cNvSpPr txBox="1"/>
          <p:nvPr/>
        </p:nvSpPr>
        <p:spPr>
          <a:xfrm>
            <a:off x="10515607" y="606231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⑥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765CE075-CFFF-8995-9FC2-17C00AE89F95}"/>
              </a:ext>
            </a:extLst>
          </p:cNvPr>
          <p:cNvSpPr txBox="1">
            <a:spLocks/>
          </p:cNvSpPr>
          <p:nvPr/>
        </p:nvSpPr>
        <p:spPr>
          <a:xfrm>
            <a:off x="180961" y="169809"/>
            <a:ext cx="1559974" cy="7396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１ばん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388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3"/>
    </mc:Choice>
    <mc:Fallback xmlns="">
      <p:transition spd="slow" advTm="259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427F1784-7D27-83FD-FE41-86443B2BE069}"/>
              </a:ext>
            </a:extLst>
          </p:cNvPr>
          <p:cNvSpPr/>
          <p:nvPr/>
        </p:nvSpPr>
        <p:spPr>
          <a:xfrm>
            <a:off x="220133" y="3318933"/>
            <a:ext cx="1337734" cy="1727200"/>
          </a:xfrm>
          <a:custGeom>
            <a:avLst/>
            <a:gdLst>
              <a:gd name="connsiteX0" fmla="*/ 0 w 1337734"/>
              <a:gd name="connsiteY0" fmla="*/ 491067 h 1727200"/>
              <a:gd name="connsiteX1" fmla="*/ 330200 w 1337734"/>
              <a:gd name="connsiteY1" fmla="*/ 1727200 h 1727200"/>
              <a:gd name="connsiteX2" fmla="*/ 677334 w 1337734"/>
              <a:gd name="connsiteY2" fmla="*/ 1032934 h 1727200"/>
              <a:gd name="connsiteX3" fmla="*/ 1032934 w 1337734"/>
              <a:gd name="connsiteY3" fmla="*/ 550334 h 1727200"/>
              <a:gd name="connsiteX4" fmla="*/ 1337734 w 1337734"/>
              <a:gd name="connsiteY4" fmla="*/ 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734" h="1727200">
                <a:moveTo>
                  <a:pt x="0" y="491067"/>
                </a:moveTo>
                <a:lnTo>
                  <a:pt x="330200" y="1727200"/>
                </a:lnTo>
                <a:lnTo>
                  <a:pt x="677334" y="1032934"/>
                </a:lnTo>
                <a:lnTo>
                  <a:pt x="1032934" y="550334"/>
                </a:lnTo>
                <a:lnTo>
                  <a:pt x="1337734" y="0"/>
                </a:lnTo>
              </a:path>
            </a:pathLst>
          </a:cu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A8F1005D-A629-B292-3CB1-28350A25BDCD}"/>
              </a:ext>
            </a:extLst>
          </p:cNvPr>
          <p:cNvSpPr/>
          <p:nvPr/>
        </p:nvSpPr>
        <p:spPr>
          <a:xfrm>
            <a:off x="2159000" y="2235200"/>
            <a:ext cx="1312333" cy="2768600"/>
          </a:xfrm>
          <a:custGeom>
            <a:avLst/>
            <a:gdLst>
              <a:gd name="connsiteX0" fmla="*/ 0 w 1312333"/>
              <a:gd name="connsiteY0" fmla="*/ 1625600 h 2768600"/>
              <a:gd name="connsiteX1" fmla="*/ 313267 w 1312333"/>
              <a:gd name="connsiteY1" fmla="*/ 2768600 h 2768600"/>
              <a:gd name="connsiteX2" fmla="*/ 618067 w 1312333"/>
              <a:gd name="connsiteY2" fmla="*/ 2125133 h 2768600"/>
              <a:gd name="connsiteX3" fmla="*/ 1075267 w 1312333"/>
              <a:gd name="connsiteY3" fmla="*/ 1600200 h 2768600"/>
              <a:gd name="connsiteX4" fmla="*/ 1312333 w 1312333"/>
              <a:gd name="connsiteY4" fmla="*/ 0 h 276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333" h="2768600">
                <a:moveTo>
                  <a:pt x="0" y="1625600"/>
                </a:moveTo>
                <a:lnTo>
                  <a:pt x="313267" y="2768600"/>
                </a:lnTo>
                <a:lnTo>
                  <a:pt x="618067" y="2125133"/>
                </a:lnTo>
                <a:lnTo>
                  <a:pt x="1075267" y="1600200"/>
                </a:lnTo>
                <a:lnTo>
                  <a:pt x="1312333" y="0"/>
                </a:lnTo>
              </a:path>
            </a:pathLst>
          </a:cu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6D659925-F784-D36A-9845-1E45E61519E1}"/>
              </a:ext>
            </a:extLst>
          </p:cNvPr>
          <p:cNvSpPr/>
          <p:nvPr/>
        </p:nvSpPr>
        <p:spPr>
          <a:xfrm>
            <a:off x="6680200" y="3318933"/>
            <a:ext cx="1261533" cy="1651000"/>
          </a:xfrm>
          <a:custGeom>
            <a:avLst/>
            <a:gdLst>
              <a:gd name="connsiteX0" fmla="*/ 0 w 1261533"/>
              <a:gd name="connsiteY0" fmla="*/ 567267 h 1651000"/>
              <a:gd name="connsiteX1" fmla="*/ 313267 w 1261533"/>
              <a:gd name="connsiteY1" fmla="*/ 0 h 1651000"/>
              <a:gd name="connsiteX2" fmla="*/ 601133 w 1261533"/>
              <a:gd name="connsiteY2" fmla="*/ 567267 h 1651000"/>
              <a:gd name="connsiteX3" fmla="*/ 973667 w 1261533"/>
              <a:gd name="connsiteY3" fmla="*/ 1651000 h 1651000"/>
              <a:gd name="connsiteX4" fmla="*/ 1261533 w 1261533"/>
              <a:gd name="connsiteY4" fmla="*/ 508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533" h="1651000">
                <a:moveTo>
                  <a:pt x="0" y="567267"/>
                </a:moveTo>
                <a:lnTo>
                  <a:pt x="313267" y="0"/>
                </a:lnTo>
                <a:lnTo>
                  <a:pt x="601133" y="567267"/>
                </a:lnTo>
                <a:lnTo>
                  <a:pt x="973667" y="1651000"/>
                </a:lnTo>
                <a:lnTo>
                  <a:pt x="1261533" y="508000"/>
                </a:lnTo>
              </a:path>
            </a:pathLst>
          </a:cu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0726ABFB-D1E1-D43A-59E2-AD535C548B50}"/>
              </a:ext>
            </a:extLst>
          </p:cNvPr>
          <p:cNvSpPr/>
          <p:nvPr/>
        </p:nvSpPr>
        <p:spPr>
          <a:xfrm>
            <a:off x="8407400" y="1752600"/>
            <a:ext cx="1109133" cy="1642533"/>
          </a:xfrm>
          <a:custGeom>
            <a:avLst/>
            <a:gdLst>
              <a:gd name="connsiteX0" fmla="*/ 0 w 1109133"/>
              <a:gd name="connsiteY0" fmla="*/ 533400 h 1642533"/>
              <a:gd name="connsiteX1" fmla="*/ 287867 w 1109133"/>
              <a:gd name="connsiteY1" fmla="*/ 0 h 1642533"/>
              <a:gd name="connsiteX2" fmla="*/ 499533 w 1109133"/>
              <a:gd name="connsiteY2" fmla="*/ 516467 h 1642533"/>
              <a:gd name="connsiteX3" fmla="*/ 795867 w 1109133"/>
              <a:gd name="connsiteY3" fmla="*/ 1642533 h 1642533"/>
              <a:gd name="connsiteX4" fmla="*/ 1109133 w 1109133"/>
              <a:gd name="connsiteY4" fmla="*/ 541867 h 164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133" h="1642533">
                <a:moveTo>
                  <a:pt x="0" y="533400"/>
                </a:moveTo>
                <a:lnTo>
                  <a:pt x="287867" y="0"/>
                </a:lnTo>
                <a:lnTo>
                  <a:pt x="499533" y="516467"/>
                </a:lnTo>
                <a:lnTo>
                  <a:pt x="795867" y="1642533"/>
                </a:lnTo>
                <a:lnTo>
                  <a:pt x="1109133" y="541867"/>
                </a:lnTo>
              </a:path>
            </a:pathLst>
          </a:cu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D2CAD328-0030-5B45-7B70-84B422DFAC35}"/>
              </a:ext>
            </a:extLst>
          </p:cNvPr>
          <p:cNvSpPr/>
          <p:nvPr/>
        </p:nvSpPr>
        <p:spPr>
          <a:xfrm>
            <a:off x="9939867" y="668867"/>
            <a:ext cx="1998133" cy="3200400"/>
          </a:xfrm>
          <a:custGeom>
            <a:avLst/>
            <a:gdLst>
              <a:gd name="connsiteX0" fmla="*/ 0 w 1998133"/>
              <a:gd name="connsiteY0" fmla="*/ 3200400 h 3200400"/>
              <a:gd name="connsiteX1" fmla="*/ 347133 w 1998133"/>
              <a:gd name="connsiteY1" fmla="*/ 0 h 3200400"/>
              <a:gd name="connsiteX2" fmla="*/ 609600 w 1998133"/>
              <a:gd name="connsiteY2" fmla="*/ 516466 h 3200400"/>
              <a:gd name="connsiteX3" fmla="*/ 922866 w 1998133"/>
              <a:gd name="connsiteY3" fmla="*/ 2286000 h 3200400"/>
              <a:gd name="connsiteX4" fmla="*/ 1159933 w 1998133"/>
              <a:gd name="connsiteY4" fmla="*/ 1007533 h 3200400"/>
              <a:gd name="connsiteX5" fmla="*/ 1998133 w 1998133"/>
              <a:gd name="connsiteY5" fmla="*/ 1032933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8133" h="3200400">
                <a:moveTo>
                  <a:pt x="0" y="3200400"/>
                </a:moveTo>
                <a:lnTo>
                  <a:pt x="347133" y="0"/>
                </a:lnTo>
                <a:lnTo>
                  <a:pt x="609600" y="516466"/>
                </a:lnTo>
                <a:lnTo>
                  <a:pt x="922866" y="2286000"/>
                </a:lnTo>
                <a:lnTo>
                  <a:pt x="1159933" y="1007533"/>
                </a:lnTo>
                <a:lnTo>
                  <a:pt x="1998133" y="1032933"/>
                </a:lnTo>
              </a:path>
            </a:pathLst>
          </a:cu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9B9BC3E3-B4A6-2904-4893-CE41C86FA63A}"/>
              </a:ext>
            </a:extLst>
          </p:cNvPr>
          <p:cNvSpPr/>
          <p:nvPr/>
        </p:nvSpPr>
        <p:spPr>
          <a:xfrm>
            <a:off x="4030133" y="3302000"/>
            <a:ext cx="2294467" cy="2726267"/>
          </a:xfrm>
          <a:custGeom>
            <a:avLst/>
            <a:gdLst>
              <a:gd name="connsiteX0" fmla="*/ 0 w 2294467"/>
              <a:gd name="connsiteY0" fmla="*/ 0 h 2726267"/>
              <a:gd name="connsiteX1" fmla="*/ 355600 w 2294467"/>
              <a:gd name="connsiteY1" fmla="*/ 567267 h 2726267"/>
              <a:gd name="connsiteX2" fmla="*/ 550334 w 2294467"/>
              <a:gd name="connsiteY2" fmla="*/ 1634067 h 2726267"/>
              <a:gd name="connsiteX3" fmla="*/ 1320800 w 2294467"/>
              <a:gd name="connsiteY3" fmla="*/ 2726267 h 2726267"/>
              <a:gd name="connsiteX4" fmla="*/ 1515534 w 2294467"/>
              <a:gd name="connsiteY4" fmla="*/ 2108200 h 2726267"/>
              <a:gd name="connsiteX5" fmla="*/ 2294467 w 2294467"/>
              <a:gd name="connsiteY5" fmla="*/ 2125133 h 272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4467" h="2726267">
                <a:moveTo>
                  <a:pt x="0" y="0"/>
                </a:moveTo>
                <a:lnTo>
                  <a:pt x="355600" y="567267"/>
                </a:lnTo>
                <a:lnTo>
                  <a:pt x="550334" y="1634067"/>
                </a:lnTo>
                <a:lnTo>
                  <a:pt x="1320800" y="2726267"/>
                </a:lnTo>
                <a:lnTo>
                  <a:pt x="1515534" y="2108200"/>
                </a:lnTo>
                <a:lnTo>
                  <a:pt x="2294467" y="2125133"/>
                </a:lnTo>
              </a:path>
            </a:pathLst>
          </a:cu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D8CB7AA-5733-C390-29F7-38A60281A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23582"/>
            <a:ext cx="524933" cy="599684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</a:p>
        </p:txBody>
      </p:sp>
      <p:sp>
        <p:nvSpPr>
          <p:cNvPr id="1107" name="タイトル 1">
            <a:extLst>
              <a:ext uri="{FF2B5EF4-FFF2-40B4-BE49-F238E27FC236}">
                <a16:creationId xmlns:a16="http://schemas.microsoft.com/office/drawing/2014/main" id="{FD7A1D26-C54F-D3C4-84A0-3A1B1664EB64}"/>
              </a:ext>
            </a:extLst>
          </p:cNvPr>
          <p:cNvSpPr txBox="1">
            <a:spLocks/>
          </p:cNvSpPr>
          <p:nvPr/>
        </p:nvSpPr>
        <p:spPr>
          <a:xfrm>
            <a:off x="292106" y="459812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る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0" name="タイトル 1">
            <a:extLst>
              <a:ext uri="{FF2B5EF4-FFF2-40B4-BE49-F238E27FC236}">
                <a16:creationId xmlns:a16="http://schemas.microsoft.com/office/drawing/2014/main" id="{ECB44954-B557-FB74-41EA-85127632C7F0}"/>
              </a:ext>
            </a:extLst>
          </p:cNvPr>
          <p:cNvSpPr txBox="1">
            <a:spLocks/>
          </p:cNvSpPr>
          <p:nvPr/>
        </p:nvSpPr>
        <p:spPr>
          <a:xfrm>
            <a:off x="615960" y="406085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2" name="タイトル 1">
            <a:extLst>
              <a:ext uri="{FF2B5EF4-FFF2-40B4-BE49-F238E27FC236}">
                <a16:creationId xmlns:a16="http://schemas.microsoft.com/office/drawing/2014/main" id="{B9F6A180-CD2A-38E0-237A-BF5EEEB4FA5A}"/>
              </a:ext>
            </a:extLst>
          </p:cNvPr>
          <p:cNvSpPr txBox="1">
            <a:spLocks/>
          </p:cNvSpPr>
          <p:nvPr/>
        </p:nvSpPr>
        <p:spPr>
          <a:xfrm>
            <a:off x="98531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3" name="タイトル 1">
            <a:extLst>
              <a:ext uri="{FF2B5EF4-FFF2-40B4-BE49-F238E27FC236}">
                <a16:creationId xmlns:a16="http://schemas.microsoft.com/office/drawing/2014/main" id="{7ECABB52-F168-254A-3922-C8B48F9F918C}"/>
              </a:ext>
            </a:extLst>
          </p:cNvPr>
          <p:cNvSpPr txBox="1">
            <a:spLocks/>
          </p:cNvSpPr>
          <p:nvPr/>
        </p:nvSpPr>
        <p:spPr>
          <a:xfrm>
            <a:off x="1273714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5" name="タイトル 1">
            <a:extLst>
              <a:ext uri="{FF2B5EF4-FFF2-40B4-BE49-F238E27FC236}">
                <a16:creationId xmlns:a16="http://schemas.microsoft.com/office/drawing/2014/main" id="{895E7009-4F9E-63B0-6A87-1517F8AFF38B}"/>
              </a:ext>
            </a:extLst>
          </p:cNvPr>
          <p:cNvSpPr txBox="1">
            <a:spLocks/>
          </p:cNvSpPr>
          <p:nvPr/>
        </p:nvSpPr>
        <p:spPr>
          <a:xfrm>
            <a:off x="192354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</a:p>
        </p:txBody>
      </p:sp>
      <p:sp>
        <p:nvSpPr>
          <p:cNvPr id="1126" name="タイトル 1">
            <a:extLst>
              <a:ext uri="{FF2B5EF4-FFF2-40B4-BE49-F238E27FC236}">
                <a16:creationId xmlns:a16="http://schemas.microsoft.com/office/drawing/2014/main" id="{AD886558-2462-CE79-B5D8-DD378F06A4D5}"/>
              </a:ext>
            </a:extLst>
          </p:cNvPr>
          <p:cNvSpPr txBox="1">
            <a:spLocks/>
          </p:cNvSpPr>
          <p:nvPr/>
        </p:nvSpPr>
        <p:spPr>
          <a:xfrm>
            <a:off x="2215652" y="459812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る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7" name="タイトル 1">
            <a:extLst>
              <a:ext uri="{FF2B5EF4-FFF2-40B4-BE49-F238E27FC236}">
                <a16:creationId xmlns:a16="http://schemas.microsoft.com/office/drawing/2014/main" id="{8207AFF0-3C4D-3499-862D-7D6B1CCCEC83}"/>
              </a:ext>
            </a:extLst>
          </p:cNvPr>
          <p:cNvSpPr txBox="1">
            <a:spLocks/>
          </p:cNvSpPr>
          <p:nvPr/>
        </p:nvSpPr>
        <p:spPr>
          <a:xfrm>
            <a:off x="2539506" y="406085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8" name="タイトル 1">
            <a:extLst>
              <a:ext uri="{FF2B5EF4-FFF2-40B4-BE49-F238E27FC236}">
                <a16:creationId xmlns:a16="http://schemas.microsoft.com/office/drawing/2014/main" id="{D386FC82-4287-30DA-51B3-F10100898AD0}"/>
              </a:ext>
            </a:extLst>
          </p:cNvPr>
          <p:cNvSpPr txBox="1">
            <a:spLocks/>
          </p:cNvSpPr>
          <p:nvPr/>
        </p:nvSpPr>
        <p:spPr>
          <a:xfrm>
            <a:off x="2908862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9" name="タイトル 1">
            <a:extLst>
              <a:ext uri="{FF2B5EF4-FFF2-40B4-BE49-F238E27FC236}">
                <a16:creationId xmlns:a16="http://schemas.microsoft.com/office/drawing/2014/main" id="{7D7E23B6-914B-9BDA-876A-F0CDDA796E81}"/>
              </a:ext>
            </a:extLst>
          </p:cNvPr>
          <p:cNvSpPr txBox="1">
            <a:spLocks/>
          </p:cNvSpPr>
          <p:nvPr/>
        </p:nvSpPr>
        <p:spPr>
          <a:xfrm>
            <a:off x="3171328" y="193112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0" name="タイトル 1">
            <a:extLst>
              <a:ext uri="{FF2B5EF4-FFF2-40B4-BE49-F238E27FC236}">
                <a16:creationId xmlns:a16="http://schemas.microsoft.com/office/drawing/2014/main" id="{722C4BDF-5A64-A49B-AD40-229D65972B33}"/>
              </a:ext>
            </a:extLst>
          </p:cNvPr>
          <p:cNvSpPr txBox="1">
            <a:spLocks/>
          </p:cNvSpPr>
          <p:nvPr/>
        </p:nvSpPr>
        <p:spPr>
          <a:xfrm>
            <a:off x="3803151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ja-JP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131" name="タイトル 1">
            <a:extLst>
              <a:ext uri="{FF2B5EF4-FFF2-40B4-BE49-F238E27FC236}">
                <a16:creationId xmlns:a16="http://schemas.microsoft.com/office/drawing/2014/main" id="{30C8CF1D-D30F-E144-A48D-DAA433D13914}"/>
              </a:ext>
            </a:extLst>
          </p:cNvPr>
          <p:cNvSpPr txBox="1">
            <a:spLocks/>
          </p:cNvSpPr>
          <p:nvPr/>
        </p:nvSpPr>
        <p:spPr>
          <a:xfrm>
            <a:off x="3803150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ど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32" name="タイトル 1">
            <a:extLst>
              <a:ext uri="{FF2B5EF4-FFF2-40B4-BE49-F238E27FC236}">
                <a16:creationId xmlns:a16="http://schemas.microsoft.com/office/drawing/2014/main" id="{ABFBA840-47A0-B329-319A-2090A117F1A1}"/>
              </a:ext>
            </a:extLst>
          </p:cNvPr>
          <p:cNvSpPr txBox="1">
            <a:spLocks/>
          </p:cNvSpPr>
          <p:nvPr/>
        </p:nvSpPr>
        <p:spPr>
          <a:xfrm>
            <a:off x="409369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こ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33" name="タイトル 1">
            <a:extLst>
              <a:ext uri="{FF2B5EF4-FFF2-40B4-BE49-F238E27FC236}">
                <a16:creationId xmlns:a16="http://schemas.microsoft.com/office/drawing/2014/main" id="{D43D52D8-BE1F-2555-F184-129549437C25}"/>
              </a:ext>
            </a:extLst>
          </p:cNvPr>
          <p:cNvSpPr txBox="1">
            <a:spLocks/>
          </p:cNvSpPr>
          <p:nvPr/>
        </p:nvSpPr>
        <p:spPr>
          <a:xfrm>
            <a:off x="4356162" y="458191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に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34" name="タイトル 1">
            <a:extLst>
              <a:ext uri="{FF2B5EF4-FFF2-40B4-BE49-F238E27FC236}">
                <a16:creationId xmlns:a16="http://schemas.microsoft.com/office/drawing/2014/main" id="{42E8C68B-C82F-6AEB-7D7D-74D761BEBF1F}"/>
              </a:ext>
            </a:extLst>
          </p:cNvPr>
          <p:cNvSpPr txBox="1">
            <a:spLocks/>
          </p:cNvSpPr>
          <p:nvPr/>
        </p:nvSpPr>
        <p:spPr>
          <a:xfrm>
            <a:off x="5101229" y="564024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き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35" name="タイトル 1">
            <a:extLst>
              <a:ext uri="{FF2B5EF4-FFF2-40B4-BE49-F238E27FC236}">
                <a16:creationId xmlns:a16="http://schemas.microsoft.com/office/drawing/2014/main" id="{079AB402-D56C-30AF-83D1-13222E054875}"/>
              </a:ext>
            </a:extLst>
          </p:cNvPr>
          <p:cNvSpPr txBox="1">
            <a:spLocks/>
          </p:cNvSpPr>
          <p:nvPr/>
        </p:nvSpPr>
        <p:spPr>
          <a:xfrm>
            <a:off x="5236104" y="510684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た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36" name="タイトル 1">
            <a:extLst>
              <a:ext uri="{FF2B5EF4-FFF2-40B4-BE49-F238E27FC236}">
                <a16:creationId xmlns:a16="http://schemas.microsoft.com/office/drawing/2014/main" id="{7475AD65-5AF9-27E2-D3D6-961D6D18A5EE}"/>
              </a:ext>
            </a:extLst>
          </p:cNvPr>
          <p:cNvSpPr txBox="1">
            <a:spLocks/>
          </p:cNvSpPr>
          <p:nvPr/>
        </p:nvSpPr>
        <p:spPr>
          <a:xfrm>
            <a:off x="6433081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</a:t>
            </a:r>
          </a:p>
        </p:txBody>
      </p:sp>
      <p:sp>
        <p:nvSpPr>
          <p:cNvPr id="1137" name="タイトル 1">
            <a:extLst>
              <a:ext uri="{FF2B5EF4-FFF2-40B4-BE49-F238E27FC236}">
                <a16:creationId xmlns:a16="http://schemas.microsoft.com/office/drawing/2014/main" id="{B1EDA363-28D7-3E3F-2F53-E1D61D15B110}"/>
              </a:ext>
            </a:extLst>
          </p:cNvPr>
          <p:cNvSpPr txBox="1">
            <a:spLocks/>
          </p:cNvSpPr>
          <p:nvPr/>
        </p:nvSpPr>
        <p:spPr>
          <a:xfrm>
            <a:off x="6710688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</a:t>
            </a:r>
          </a:p>
        </p:txBody>
      </p:sp>
      <p:sp>
        <p:nvSpPr>
          <p:cNvPr id="1138" name="タイトル 1">
            <a:extLst>
              <a:ext uri="{FF2B5EF4-FFF2-40B4-BE49-F238E27FC236}">
                <a16:creationId xmlns:a16="http://schemas.microsoft.com/office/drawing/2014/main" id="{9BD555F9-900F-9F93-CEFD-19D4B429F666}"/>
              </a:ext>
            </a:extLst>
          </p:cNvPr>
          <p:cNvSpPr txBox="1">
            <a:spLocks/>
          </p:cNvSpPr>
          <p:nvPr/>
        </p:nvSpPr>
        <p:spPr>
          <a:xfrm>
            <a:off x="7013448" y="351196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</a:p>
        </p:txBody>
      </p:sp>
      <p:sp>
        <p:nvSpPr>
          <p:cNvPr id="1139" name="タイトル 1">
            <a:extLst>
              <a:ext uri="{FF2B5EF4-FFF2-40B4-BE49-F238E27FC236}">
                <a16:creationId xmlns:a16="http://schemas.microsoft.com/office/drawing/2014/main" id="{11DDC5DF-81C3-FED6-EA42-103EDF0C7E49}"/>
              </a:ext>
            </a:extLst>
          </p:cNvPr>
          <p:cNvSpPr txBox="1">
            <a:spLocks/>
          </p:cNvSpPr>
          <p:nvPr/>
        </p:nvSpPr>
        <p:spPr>
          <a:xfrm>
            <a:off x="7376614" y="458191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</a:t>
            </a:r>
          </a:p>
        </p:txBody>
      </p:sp>
      <p:sp>
        <p:nvSpPr>
          <p:cNvPr id="1140" name="タイトル 1">
            <a:extLst>
              <a:ext uri="{FF2B5EF4-FFF2-40B4-BE49-F238E27FC236}">
                <a16:creationId xmlns:a16="http://schemas.microsoft.com/office/drawing/2014/main" id="{66773015-C758-BC63-C50E-32DEF8FC844F}"/>
              </a:ext>
            </a:extLst>
          </p:cNvPr>
          <p:cNvSpPr txBox="1">
            <a:spLocks/>
          </p:cNvSpPr>
          <p:nvPr/>
        </p:nvSpPr>
        <p:spPr>
          <a:xfrm>
            <a:off x="7639080" y="351196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1" name="タイトル 1">
            <a:extLst>
              <a:ext uri="{FF2B5EF4-FFF2-40B4-BE49-F238E27FC236}">
                <a16:creationId xmlns:a16="http://schemas.microsoft.com/office/drawing/2014/main" id="{4AE45C96-85CB-582F-ACD9-9BDD006F661D}"/>
              </a:ext>
            </a:extLst>
          </p:cNvPr>
          <p:cNvSpPr txBox="1">
            <a:spLocks/>
          </p:cNvSpPr>
          <p:nvPr/>
        </p:nvSpPr>
        <p:spPr>
          <a:xfrm>
            <a:off x="8164013" y="19364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2" name="タイトル 1">
            <a:extLst>
              <a:ext uri="{FF2B5EF4-FFF2-40B4-BE49-F238E27FC236}">
                <a16:creationId xmlns:a16="http://schemas.microsoft.com/office/drawing/2014/main" id="{5AEB7EEC-3671-D0BF-BF64-E819D56C5E61}"/>
              </a:ext>
            </a:extLst>
          </p:cNvPr>
          <p:cNvSpPr txBox="1">
            <a:spLocks/>
          </p:cNvSpPr>
          <p:nvPr/>
        </p:nvSpPr>
        <p:spPr>
          <a:xfrm>
            <a:off x="8426479" y="14284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3" name="タイトル 1">
            <a:extLst>
              <a:ext uri="{FF2B5EF4-FFF2-40B4-BE49-F238E27FC236}">
                <a16:creationId xmlns:a16="http://schemas.microsoft.com/office/drawing/2014/main" id="{93B92A05-79F2-125D-BE4A-FDBA04C689DB}"/>
              </a:ext>
            </a:extLst>
          </p:cNvPr>
          <p:cNvSpPr txBox="1">
            <a:spLocks/>
          </p:cNvSpPr>
          <p:nvPr/>
        </p:nvSpPr>
        <p:spPr>
          <a:xfrm>
            <a:off x="8688945" y="193112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</a:p>
        </p:txBody>
      </p:sp>
      <p:sp>
        <p:nvSpPr>
          <p:cNvPr id="1144" name="タイトル 1">
            <a:extLst>
              <a:ext uri="{FF2B5EF4-FFF2-40B4-BE49-F238E27FC236}">
                <a16:creationId xmlns:a16="http://schemas.microsoft.com/office/drawing/2014/main" id="{B621CBD6-C29D-DAAE-C2E3-751B93666F01}"/>
              </a:ext>
            </a:extLst>
          </p:cNvPr>
          <p:cNvSpPr txBox="1">
            <a:spLocks/>
          </p:cNvSpPr>
          <p:nvPr/>
        </p:nvSpPr>
        <p:spPr>
          <a:xfrm>
            <a:off x="8951411" y="30034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</a:t>
            </a:r>
          </a:p>
        </p:txBody>
      </p:sp>
      <p:sp>
        <p:nvSpPr>
          <p:cNvPr id="1145" name="タイトル 1">
            <a:extLst>
              <a:ext uri="{FF2B5EF4-FFF2-40B4-BE49-F238E27FC236}">
                <a16:creationId xmlns:a16="http://schemas.microsoft.com/office/drawing/2014/main" id="{931A3876-3460-977D-B8C0-6608EDCFEDF9}"/>
              </a:ext>
            </a:extLst>
          </p:cNvPr>
          <p:cNvSpPr txBox="1">
            <a:spLocks/>
          </p:cNvSpPr>
          <p:nvPr/>
        </p:nvSpPr>
        <p:spPr>
          <a:xfrm>
            <a:off x="9213877" y="19335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6" name="タイトル 1">
            <a:extLst>
              <a:ext uri="{FF2B5EF4-FFF2-40B4-BE49-F238E27FC236}">
                <a16:creationId xmlns:a16="http://schemas.microsoft.com/office/drawing/2014/main" id="{4A06B8EE-45AC-F896-2C6A-4058224B2DCE}"/>
              </a:ext>
            </a:extLst>
          </p:cNvPr>
          <p:cNvSpPr txBox="1">
            <a:spLocks/>
          </p:cNvSpPr>
          <p:nvPr/>
        </p:nvSpPr>
        <p:spPr>
          <a:xfrm>
            <a:off x="9692270" y="350809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</a:p>
        </p:txBody>
      </p:sp>
      <p:sp>
        <p:nvSpPr>
          <p:cNvPr id="1147" name="タイトル 1">
            <a:extLst>
              <a:ext uri="{FF2B5EF4-FFF2-40B4-BE49-F238E27FC236}">
                <a16:creationId xmlns:a16="http://schemas.microsoft.com/office/drawing/2014/main" id="{66CF9916-C92E-56DD-4693-B5F75AFE91D2}"/>
              </a:ext>
            </a:extLst>
          </p:cNvPr>
          <p:cNvSpPr txBox="1">
            <a:spLocks/>
          </p:cNvSpPr>
          <p:nvPr/>
        </p:nvSpPr>
        <p:spPr>
          <a:xfrm>
            <a:off x="10038897" y="36902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8" name="タイトル 1">
            <a:extLst>
              <a:ext uri="{FF2B5EF4-FFF2-40B4-BE49-F238E27FC236}">
                <a16:creationId xmlns:a16="http://schemas.microsoft.com/office/drawing/2014/main" id="{A5F4F625-5E47-8178-8B61-F06325756340}"/>
              </a:ext>
            </a:extLst>
          </p:cNvPr>
          <p:cNvSpPr txBox="1">
            <a:spLocks/>
          </p:cNvSpPr>
          <p:nvPr/>
        </p:nvSpPr>
        <p:spPr>
          <a:xfrm>
            <a:off x="10309239" y="828760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2" name="タイトル 1">
            <a:extLst>
              <a:ext uri="{FF2B5EF4-FFF2-40B4-BE49-F238E27FC236}">
                <a16:creationId xmlns:a16="http://schemas.microsoft.com/office/drawing/2014/main" id="{80472D13-8610-B509-C51C-22A15415D472}"/>
              </a:ext>
            </a:extLst>
          </p:cNvPr>
          <p:cNvSpPr txBox="1">
            <a:spLocks/>
          </p:cNvSpPr>
          <p:nvPr/>
        </p:nvSpPr>
        <p:spPr>
          <a:xfrm>
            <a:off x="10567007" y="250189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</a:t>
            </a:r>
          </a:p>
        </p:txBody>
      </p:sp>
      <p:sp>
        <p:nvSpPr>
          <p:cNvPr id="1153" name="タイトル 1">
            <a:extLst>
              <a:ext uri="{FF2B5EF4-FFF2-40B4-BE49-F238E27FC236}">
                <a16:creationId xmlns:a16="http://schemas.microsoft.com/office/drawing/2014/main" id="{EB9D73AF-4A0C-0D3D-F898-DDE2978E4633}"/>
              </a:ext>
            </a:extLst>
          </p:cNvPr>
          <p:cNvSpPr txBox="1">
            <a:spLocks/>
          </p:cNvSpPr>
          <p:nvPr/>
        </p:nvSpPr>
        <p:spPr>
          <a:xfrm>
            <a:off x="10829473" y="1365487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93DFCE-1411-19E8-DFAE-8A8630C9B4AB}"/>
              </a:ext>
            </a:extLst>
          </p:cNvPr>
          <p:cNvSpPr txBox="1"/>
          <p:nvPr/>
        </p:nvSpPr>
        <p:spPr>
          <a:xfrm>
            <a:off x="2585100" y="603620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</a:t>
            </a:r>
            <a:endParaRPr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258E145-A3F8-FB8B-9DF2-108CE38CFB52}"/>
              </a:ext>
            </a:extLst>
          </p:cNvPr>
          <p:cNvSpPr txBox="1"/>
          <p:nvPr/>
        </p:nvSpPr>
        <p:spPr>
          <a:xfrm>
            <a:off x="582700" y="6084854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</a:t>
            </a:r>
            <a:endParaRPr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CCD4CE-A831-87B7-256F-A4844D8D0AD5}"/>
              </a:ext>
            </a:extLst>
          </p:cNvPr>
          <p:cNvSpPr txBox="1"/>
          <p:nvPr/>
        </p:nvSpPr>
        <p:spPr>
          <a:xfrm>
            <a:off x="5075307" y="6104651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79B07F-D6C7-3479-9F2A-468137108456}"/>
              </a:ext>
            </a:extLst>
          </p:cNvPr>
          <p:cNvSpPr txBox="1"/>
          <p:nvPr/>
        </p:nvSpPr>
        <p:spPr>
          <a:xfrm>
            <a:off x="7356560" y="611311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FE1D64-98B4-E864-C2E7-72FE2AA12442}"/>
              </a:ext>
            </a:extLst>
          </p:cNvPr>
          <p:cNvSpPr txBox="1"/>
          <p:nvPr/>
        </p:nvSpPr>
        <p:spPr>
          <a:xfrm>
            <a:off x="8830803" y="6084853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DD1298-EF15-EF06-8F6D-FEF3FF6CAB5C}"/>
              </a:ext>
            </a:extLst>
          </p:cNvPr>
          <p:cNvSpPr txBox="1"/>
          <p:nvPr/>
        </p:nvSpPr>
        <p:spPr>
          <a:xfrm>
            <a:off x="10515607" y="606231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⑥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765CE075-CFFF-8995-9FC2-17C00AE89F95}"/>
              </a:ext>
            </a:extLst>
          </p:cNvPr>
          <p:cNvSpPr txBox="1">
            <a:spLocks/>
          </p:cNvSpPr>
          <p:nvPr/>
        </p:nvSpPr>
        <p:spPr>
          <a:xfrm>
            <a:off x="180961" y="169809"/>
            <a:ext cx="1559974" cy="7396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１ばん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067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8"/>
    </mc:Choice>
    <mc:Fallback xmlns="">
      <p:transition spd="slow" advTm="377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427F1784-7D27-83FD-FE41-86443B2BE069}"/>
              </a:ext>
            </a:extLst>
          </p:cNvPr>
          <p:cNvSpPr/>
          <p:nvPr/>
        </p:nvSpPr>
        <p:spPr>
          <a:xfrm>
            <a:off x="220133" y="3318933"/>
            <a:ext cx="1337734" cy="1727200"/>
          </a:xfrm>
          <a:custGeom>
            <a:avLst/>
            <a:gdLst>
              <a:gd name="connsiteX0" fmla="*/ 0 w 1337734"/>
              <a:gd name="connsiteY0" fmla="*/ 491067 h 1727200"/>
              <a:gd name="connsiteX1" fmla="*/ 330200 w 1337734"/>
              <a:gd name="connsiteY1" fmla="*/ 1727200 h 1727200"/>
              <a:gd name="connsiteX2" fmla="*/ 677334 w 1337734"/>
              <a:gd name="connsiteY2" fmla="*/ 1032934 h 1727200"/>
              <a:gd name="connsiteX3" fmla="*/ 1032934 w 1337734"/>
              <a:gd name="connsiteY3" fmla="*/ 550334 h 1727200"/>
              <a:gd name="connsiteX4" fmla="*/ 1337734 w 1337734"/>
              <a:gd name="connsiteY4" fmla="*/ 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734" h="1727200">
                <a:moveTo>
                  <a:pt x="0" y="491067"/>
                </a:moveTo>
                <a:lnTo>
                  <a:pt x="330200" y="1727200"/>
                </a:lnTo>
                <a:lnTo>
                  <a:pt x="677334" y="1032934"/>
                </a:lnTo>
                <a:lnTo>
                  <a:pt x="1032934" y="550334"/>
                </a:lnTo>
                <a:lnTo>
                  <a:pt x="1337734" y="0"/>
                </a:lnTo>
              </a:path>
            </a:pathLst>
          </a:cu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A8F1005D-A629-B292-3CB1-28350A25BDCD}"/>
              </a:ext>
            </a:extLst>
          </p:cNvPr>
          <p:cNvSpPr/>
          <p:nvPr/>
        </p:nvSpPr>
        <p:spPr>
          <a:xfrm>
            <a:off x="2159000" y="2235200"/>
            <a:ext cx="1312333" cy="2768600"/>
          </a:xfrm>
          <a:custGeom>
            <a:avLst/>
            <a:gdLst>
              <a:gd name="connsiteX0" fmla="*/ 0 w 1312333"/>
              <a:gd name="connsiteY0" fmla="*/ 1625600 h 2768600"/>
              <a:gd name="connsiteX1" fmla="*/ 313267 w 1312333"/>
              <a:gd name="connsiteY1" fmla="*/ 2768600 h 2768600"/>
              <a:gd name="connsiteX2" fmla="*/ 618067 w 1312333"/>
              <a:gd name="connsiteY2" fmla="*/ 2125133 h 2768600"/>
              <a:gd name="connsiteX3" fmla="*/ 1075267 w 1312333"/>
              <a:gd name="connsiteY3" fmla="*/ 1600200 h 2768600"/>
              <a:gd name="connsiteX4" fmla="*/ 1312333 w 1312333"/>
              <a:gd name="connsiteY4" fmla="*/ 0 h 276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333" h="2768600">
                <a:moveTo>
                  <a:pt x="0" y="1625600"/>
                </a:moveTo>
                <a:lnTo>
                  <a:pt x="313267" y="2768600"/>
                </a:lnTo>
                <a:lnTo>
                  <a:pt x="618067" y="2125133"/>
                </a:lnTo>
                <a:lnTo>
                  <a:pt x="1075267" y="1600200"/>
                </a:lnTo>
                <a:lnTo>
                  <a:pt x="1312333" y="0"/>
                </a:lnTo>
              </a:path>
            </a:pathLst>
          </a:cu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6D659925-F784-D36A-9845-1E45E61519E1}"/>
              </a:ext>
            </a:extLst>
          </p:cNvPr>
          <p:cNvSpPr/>
          <p:nvPr/>
        </p:nvSpPr>
        <p:spPr>
          <a:xfrm>
            <a:off x="6680200" y="3318933"/>
            <a:ext cx="1261533" cy="1651000"/>
          </a:xfrm>
          <a:custGeom>
            <a:avLst/>
            <a:gdLst>
              <a:gd name="connsiteX0" fmla="*/ 0 w 1261533"/>
              <a:gd name="connsiteY0" fmla="*/ 567267 h 1651000"/>
              <a:gd name="connsiteX1" fmla="*/ 313267 w 1261533"/>
              <a:gd name="connsiteY1" fmla="*/ 0 h 1651000"/>
              <a:gd name="connsiteX2" fmla="*/ 601133 w 1261533"/>
              <a:gd name="connsiteY2" fmla="*/ 567267 h 1651000"/>
              <a:gd name="connsiteX3" fmla="*/ 973667 w 1261533"/>
              <a:gd name="connsiteY3" fmla="*/ 1651000 h 1651000"/>
              <a:gd name="connsiteX4" fmla="*/ 1261533 w 1261533"/>
              <a:gd name="connsiteY4" fmla="*/ 508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533" h="1651000">
                <a:moveTo>
                  <a:pt x="0" y="567267"/>
                </a:moveTo>
                <a:lnTo>
                  <a:pt x="313267" y="0"/>
                </a:lnTo>
                <a:lnTo>
                  <a:pt x="601133" y="567267"/>
                </a:lnTo>
                <a:lnTo>
                  <a:pt x="973667" y="1651000"/>
                </a:lnTo>
                <a:lnTo>
                  <a:pt x="1261533" y="508000"/>
                </a:lnTo>
              </a:path>
            </a:pathLst>
          </a:cu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0726ABFB-D1E1-D43A-59E2-AD535C548B50}"/>
              </a:ext>
            </a:extLst>
          </p:cNvPr>
          <p:cNvSpPr/>
          <p:nvPr/>
        </p:nvSpPr>
        <p:spPr>
          <a:xfrm>
            <a:off x="8407400" y="1752600"/>
            <a:ext cx="1109133" cy="1642533"/>
          </a:xfrm>
          <a:custGeom>
            <a:avLst/>
            <a:gdLst>
              <a:gd name="connsiteX0" fmla="*/ 0 w 1109133"/>
              <a:gd name="connsiteY0" fmla="*/ 533400 h 1642533"/>
              <a:gd name="connsiteX1" fmla="*/ 287867 w 1109133"/>
              <a:gd name="connsiteY1" fmla="*/ 0 h 1642533"/>
              <a:gd name="connsiteX2" fmla="*/ 499533 w 1109133"/>
              <a:gd name="connsiteY2" fmla="*/ 516467 h 1642533"/>
              <a:gd name="connsiteX3" fmla="*/ 795867 w 1109133"/>
              <a:gd name="connsiteY3" fmla="*/ 1642533 h 1642533"/>
              <a:gd name="connsiteX4" fmla="*/ 1109133 w 1109133"/>
              <a:gd name="connsiteY4" fmla="*/ 541867 h 164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133" h="1642533">
                <a:moveTo>
                  <a:pt x="0" y="533400"/>
                </a:moveTo>
                <a:lnTo>
                  <a:pt x="287867" y="0"/>
                </a:lnTo>
                <a:lnTo>
                  <a:pt x="499533" y="516467"/>
                </a:lnTo>
                <a:lnTo>
                  <a:pt x="795867" y="1642533"/>
                </a:lnTo>
                <a:lnTo>
                  <a:pt x="1109133" y="541867"/>
                </a:lnTo>
              </a:path>
            </a:pathLst>
          </a:cu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D2CAD328-0030-5B45-7B70-84B422DFAC35}"/>
              </a:ext>
            </a:extLst>
          </p:cNvPr>
          <p:cNvSpPr/>
          <p:nvPr/>
        </p:nvSpPr>
        <p:spPr>
          <a:xfrm>
            <a:off x="9939867" y="668867"/>
            <a:ext cx="1998133" cy="3200400"/>
          </a:xfrm>
          <a:custGeom>
            <a:avLst/>
            <a:gdLst>
              <a:gd name="connsiteX0" fmla="*/ 0 w 1998133"/>
              <a:gd name="connsiteY0" fmla="*/ 3200400 h 3200400"/>
              <a:gd name="connsiteX1" fmla="*/ 347133 w 1998133"/>
              <a:gd name="connsiteY1" fmla="*/ 0 h 3200400"/>
              <a:gd name="connsiteX2" fmla="*/ 609600 w 1998133"/>
              <a:gd name="connsiteY2" fmla="*/ 516466 h 3200400"/>
              <a:gd name="connsiteX3" fmla="*/ 922866 w 1998133"/>
              <a:gd name="connsiteY3" fmla="*/ 2286000 h 3200400"/>
              <a:gd name="connsiteX4" fmla="*/ 1159933 w 1998133"/>
              <a:gd name="connsiteY4" fmla="*/ 1007533 h 3200400"/>
              <a:gd name="connsiteX5" fmla="*/ 1998133 w 1998133"/>
              <a:gd name="connsiteY5" fmla="*/ 1032933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8133" h="3200400">
                <a:moveTo>
                  <a:pt x="0" y="3200400"/>
                </a:moveTo>
                <a:lnTo>
                  <a:pt x="347133" y="0"/>
                </a:lnTo>
                <a:lnTo>
                  <a:pt x="609600" y="516466"/>
                </a:lnTo>
                <a:lnTo>
                  <a:pt x="922866" y="2286000"/>
                </a:lnTo>
                <a:lnTo>
                  <a:pt x="1159933" y="1007533"/>
                </a:lnTo>
                <a:lnTo>
                  <a:pt x="1998133" y="1032933"/>
                </a:lnTo>
              </a:path>
            </a:pathLst>
          </a:cu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9B9BC3E3-B4A6-2904-4893-CE41C86FA63A}"/>
              </a:ext>
            </a:extLst>
          </p:cNvPr>
          <p:cNvSpPr/>
          <p:nvPr/>
        </p:nvSpPr>
        <p:spPr>
          <a:xfrm>
            <a:off x="4030133" y="3302000"/>
            <a:ext cx="2294467" cy="2726267"/>
          </a:xfrm>
          <a:custGeom>
            <a:avLst/>
            <a:gdLst>
              <a:gd name="connsiteX0" fmla="*/ 0 w 2294467"/>
              <a:gd name="connsiteY0" fmla="*/ 0 h 2726267"/>
              <a:gd name="connsiteX1" fmla="*/ 355600 w 2294467"/>
              <a:gd name="connsiteY1" fmla="*/ 567267 h 2726267"/>
              <a:gd name="connsiteX2" fmla="*/ 550334 w 2294467"/>
              <a:gd name="connsiteY2" fmla="*/ 1634067 h 2726267"/>
              <a:gd name="connsiteX3" fmla="*/ 1320800 w 2294467"/>
              <a:gd name="connsiteY3" fmla="*/ 2726267 h 2726267"/>
              <a:gd name="connsiteX4" fmla="*/ 1515534 w 2294467"/>
              <a:gd name="connsiteY4" fmla="*/ 2108200 h 2726267"/>
              <a:gd name="connsiteX5" fmla="*/ 2294467 w 2294467"/>
              <a:gd name="connsiteY5" fmla="*/ 2125133 h 272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4467" h="2726267">
                <a:moveTo>
                  <a:pt x="0" y="0"/>
                </a:moveTo>
                <a:lnTo>
                  <a:pt x="355600" y="567267"/>
                </a:lnTo>
                <a:lnTo>
                  <a:pt x="550334" y="1634067"/>
                </a:lnTo>
                <a:lnTo>
                  <a:pt x="1320800" y="2726267"/>
                </a:lnTo>
                <a:lnTo>
                  <a:pt x="1515534" y="2108200"/>
                </a:lnTo>
                <a:lnTo>
                  <a:pt x="2294467" y="2125133"/>
                </a:lnTo>
              </a:path>
            </a:pathLst>
          </a:cu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D8CB7AA-5733-C390-29F7-38A60281A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23582"/>
            <a:ext cx="524933" cy="599684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</a:p>
        </p:txBody>
      </p:sp>
      <p:sp>
        <p:nvSpPr>
          <p:cNvPr id="1107" name="タイトル 1">
            <a:extLst>
              <a:ext uri="{FF2B5EF4-FFF2-40B4-BE49-F238E27FC236}">
                <a16:creationId xmlns:a16="http://schemas.microsoft.com/office/drawing/2014/main" id="{FD7A1D26-C54F-D3C4-84A0-3A1B1664EB64}"/>
              </a:ext>
            </a:extLst>
          </p:cNvPr>
          <p:cNvSpPr txBox="1">
            <a:spLocks/>
          </p:cNvSpPr>
          <p:nvPr/>
        </p:nvSpPr>
        <p:spPr>
          <a:xfrm>
            <a:off x="292106" y="459812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る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0" name="タイトル 1">
            <a:extLst>
              <a:ext uri="{FF2B5EF4-FFF2-40B4-BE49-F238E27FC236}">
                <a16:creationId xmlns:a16="http://schemas.microsoft.com/office/drawing/2014/main" id="{ECB44954-B557-FB74-41EA-85127632C7F0}"/>
              </a:ext>
            </a:extLst>
          </p:cNvPr>
          <p:cNvSpPr txBox="1">
            <a:spLocks/>
          </p:cNvSpPr>
          <p:nvPr/>
        </p:nvSpPr>
        <p:spPr>
          <a:xfrm>
            <a:off x="615960" y="406085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2" name="タイトル 1">
            <a:extLst>
              <a:ext uri="{FF2B5EF4-FFF2-40B4-BE49-F238E27FC236}">
                <a16:creationId xmlns:a16="http://schemas.microsoft.com/office/drawing/2014/main" id="{B9F6A180-CD2A-38E0-237A-BF5EEEB4FA5A}"/>
              </a:ext>
            </a:extLst>
          </p:cNvPr>
          <p:cNvSpPr txBox="1">
            <a:spLocks/>
          </p:cNvSpPr>
          <p:nvPr/>
        </p:nvSpPr>
        <p:spPr>
          <a:xfrm>
            <a:off x="98531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3" name="タイトル 1">
            <a:extLst>
              <a:ext uri="{FF2B5EF4-FFF2-40B4-BE49-F238E27FC236}">
                <a16:creationId xmlns:a16="http://schemas.microsoft.com/office/drawing/2014/main" id="{7ECABB52-F168-254A-3922-C8B48F9F918C}"/>
              </a:ext>
            </a:extLst>
          </p:cNvPr>
          <p:cNvSpPr txBox="1">
            <a:spLocks/>
          </p:cNvSpPr>
          <p:nvPr/>
        </p:nvSpPr>
        <p:spPr>
          <a:xfrm>
            <a:off x="1273714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5" name="タイトル 1">
            <a:extLst>
              <a:ext uri="{FF2B5EF4-FFF2-40B4-BE49-F238E27FC236}">
                <a16:creationId xmlns:a16="http://schemas.microsoft.com/office/drawing/2014/main" id="{895E7009-4F9E-63B0-6A87-1517F8AFF38B}"/>
              </a:ext>
            </a:extLst>
          </p:cNvPr>
          <p:cNvSpPr txBox="1">
            <a:spLocks/>
          </p:cNvSpPr>
          <p:nvPr/>
        </p:nvSpPr>
        <p:spPr>
          <a:xfrm>
            <a:off x="192354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</a:p>
        </p:txBody>
      </p:sp>
      <p:sp>
        <p:nvSpPr>
          <p:cNvPr id="1126" name="タイトル 1">
            <a:extLst>
              <a:ext uri="{FF2B5EF4-FFF2-40B4-BE49-F238E27FC236}">
                <a16:creationId xmlns:a16="http://schemas.microsoft.com/office/drawing/2014/main" id="{AD886558-2462-CE79-B5D8-DD378F06A4D5}"/>
              </a:ext>
            </a:extLst>
          </p:cNvPr>
          <p:cNvSpPr txBox="1">
            <a:spLocks/>
          </p:cNvSpPr>
          <p:nvPr/>
        </p:nvSpPr>
        <p:spPr>
          <a:xfrm>
            <a:off x="2215652" y="459812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る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7" name="タイトル 1">
            <a:extLst>
              <a:ext uri="{FF2B5EF4-FFF2-40B4-BE49-F238E27FC236}">
                <a16:creationId xmlns:a16="http://schemas.microsoft.com/office/drawing/2014/main" id="{8207AFF0-3C4D-3499-862D-7D6B1CCCEC83}"/>
              </a:ext>
            </a:extLst>
          </p:cNvPr>
          <p:cNvSpPr txBox="1">
            <a:spLocks/>
          </p:cNvSpPr>
          <p:nvPr/>
        </p:nvSpPr>
        <p:spPr>
          <a:xfrm>
            <a:off x="2539506" y="406085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8" name="タイトル 1">
            <a:extLst>
              <a:ext uri="{FF2B5EF4-FFF2-40B4-BE49-F238E27FC236}">
                <a16:creationId xmlns:a16="http://schemas.microsoft.com/office/drawing/2014/main" id="{D386FC82-4287-30DA-51B3-F10100898AD0}"/>
              </a:ext>
            </a:extLst>
          </p:cNvPr>
          <p:cNvSpPr txBox="1">
            <a:spLocks/>
          </p:cNvSpPr>
          <p:nvPr/>
        </p:nvSpPr>
        <p:spPr>
          <a:xfrm>
            <a:off x="2908862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9" name="タイトル 1">
            <a:extLst>
              <a:ext uri="{FF2B5EF4-FFF2-40B4-BE49-F238E27FC236}">
                <a16:creationId xmlns:a16="http://schemas.microsoft.com/office/drawing/2014/main" id="{7D7E23B6-914B-9BDA-876A-F0CDDA796E81}"/>
              </a:ext>
            </a:extLst>
          </p:cNvPr>
          <p:cNvSpPr txBox="1">
            <a:spLocks/>
          </p:cNvSpPr>
          <p:nvPr/>
        </p:nvSpPr>
        <p:spPr>
          <a:xfrm>
            <a:off x="3171328" y="193112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0" name="タイトル 1">
            <a:extLst>
              <a:ext uri="{FF2B5EF4-FFF2-40B4-BE49-F238E27FC236}">
                <a16:creationId xmlns:a16="http://schemas.microsoft.com/office/drawing/2014/main" id="{722C4BDF-5A64-A49B-AD40-229D65972B33}"/>
              </a:ext>
            </a:extLst>
          </p:cNvPr>
          <p:cNvSpPr txBox="1">
            <a:spLocks/>
          </p:cNvSpPr>
          <p:nvPr/>
        </p:nvSpPr>
        <p:spPr>
          <a:xfrm>
            <a:off x="3803151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1" name="タイトル 1">
            <a:extLst>
              <a:ext uri="{FF2B5EF4-FFF2-40B4-BE49-F238E27FC236}">
                <a16:creationId xmlns:a16="http://schemas.microsoft.com/office/drawing/2014/main" id="{30C8CF1D-D30F-E144-A48D-DAA433D13914}"/>
              </a:ext>
            </a:extLst>
          </p:cNvPr>
          <p:cNvSpPr txBox="1">
            <a:spLocks/>
          </p:cNvSpPr>
          <p:nvPr/>
        </p:nvSpPr>
        <p:spPr>
          <a:xfrm>
            <a:off x="3803150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2" name="タイトル 1">
            <a:extLst>
              <a:ext uri="{FF2B5EF4-FFF2-40B4-BE49-F238E27FC236}">
                <a16:creationId xmlns:a16="http://schemas.microsoft.com/office/drawing/2014/main" id="{ABFBA840-47A0-B329-319A-2090A117F1A1}"/>
              </a:ext>
            </a:extLst>
          </p:cNvPr>
          <p:cNvSpPr txBox="1">
            <a:spLocks/>
          </p:cNvSpPr>
          <p:nvPr/>
        </p:nvSpPr>
        <p:spPr>
          <a:xfrm>
            <a:off x="409369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3" name="タイトル 1">
            <a:extLst>
              <a:ext uri="{FF2B5EF4-FFF2-40B4-BE49-F238E27FC236}">
                <a16:creationId xmlns:a16="http://schemas.microsoft.com/office/drawing/2014/main" id="{D43D52D8-BE1F-2555-F184-129549437C25}"/>
              </a:ext>
            </a:extLst>
          </p:cNvPr>
          <p:cNvSpPr txBox="1">
            <a:spLocks/>
          </p:cNvSpPr>
          <p:nvPr/>
        </p:nvSpPr>
        <p:spPr>
          <a:xfrm>
            <a:off x="4356162" y="458191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4" name="タイトル 1">
            <a:extLst>
              <a:ext uri="{FF2B5EF4-FFF2-40B4-BE49-F238E27FC236}">
                <a16:creationId xmlns:a16="http://schemas.microsoft.com/office/drawing/2014/main" id="{42E8C68B-C82F-6AEB-7D7D-74D761BEBF1F}"/>
              </a:ext>
            </a:extLst>
          </p:cNvPr>
          <p:cNvSpPr txBox="1">
            <a:spLocks/>
          </p:cNvSpPr>
          <p:nvPr/>
        </p:nvSpPr>
        <p:spPr>
          <a:xfrm>
            <a:off x="5101229" y="564024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5" name="タイトル 1">
            <a:extLst>
              <a:ext uri="{FF2B5EF4-FFF2-40B4-BE49-F238E27FC236}">
                <a16:creationId xmlns:a16="http://schemas.microsoft.com/office/drawing/2014/main" id="{079AB402-D56C-30AF-83D1-13222E054875}"/>
              </a:ext>
            </a:extLst>
          </p:cNvPr>
          <p:cNvSpPr txBox="1">
            <a:spLocks/>
          </p:cNvSpPr>
          <p:nvPr/>
        </p:nvSpPr>
        <p:spPr>
          <a:xfrm>
            <a:off x="5236104" y="510684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6" name="タイトル 1">
            <a:extLst>
              <a:ext uri="{FF2B5EF4-FFF2-40B4-BE49-F238E27FC236}">
                <a16:creationId xmlns:a16="http://schemas.microsoft.com/office/drawing/2014/main" id="{7475AD65-5AF9-27E2-D3D6-961D6D18A5EE}"/>
              </a:ext>
            </a:extLst>
          </p:cNvPr>
          <p:cNvSpPr txBox="1">
            <a:spLocks/>
          </p:cNvSpPr>
          <p:nvPr/>
        </p:nvSpPr>
        <p:spPr>
          <a:xfrm>
            <a:off x="6433081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や</a:t>
            </a:r>
          </a:p>
        </p:txBody>
      </p:sp>
      <p:sp>
        <p:nvSpPr>
          <p:cNvPr id="1137" name="タイトル 1">
            <a:extLst>
              <a:ext uri="{FF2B5EF4-FFF2-40B4-BE49-F238E27FC236}">
                <a16:creationId xmlns:a16="http://schemas.microsoft.com/office/drawing/2014/main" id="{B1EDA363-28D7-3E3F-2F53-E1D61D15B110}"/>
              </a:ext>
            </a:extLst>
          </p:cNvPr>
          <p:cNvSpPr txBox="1">
            <a:spLocks/>
          </p:cNvSpPr>
          <p:nvPr/>
        </p:nvSpPr>
        <p:spPr>
          <a:xfrm>
            <a:off x="6710688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ま</a:t>
            </a:r>
          </a:p>
        </p:txBody>
      </p:sp>
      <p:sp>
        <p:nvSpPr>
          <p:cNvPr id="1138" name="タイトル 1">
            <a:extLst>
              <a:ext uri="{FF2B5EF4-FFF2-40B4-BE49-F238E27FC236}">
                <a16:creationId xmlns:a16="http://schemas.microsoft.com/office/drawing/2014/main" id="{9BD555F9-900F-9F93-CEFD-19D4B429F666}"/>
              </a:ext>
            </a:extLst>
          </p:cNvPr>
          <p:cNvSpPr txBox="1">
            <a:spLocks/>
          </p:cNvSpPr>
          <p:nvPr/>
        </p:nvSpPr>
        <p:spPr>
          <a:xfrm>
            <a:off x="7013448" y="351196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に</a:t>
            </a:r>
          </a:p>
        </p:txBody>
      </p:sp>
      <p:sp>
        <p:nvSpPr>
          <p:cNvPr id="1139" name="タイトル 1">
            <a:extLst>
              <a:ext uri="{FF2B5EF4-FFF2-40B4-BE49-F238E27FC236}">
                <a16:creationId xmlns:a16="http://schemas.microsoft.com/office/drawing/2014/main" id="{11DDC5DF-81C3-FED6-EA42-103EDF0C7E49}"/>
              </a:ext>
            </a:extLst>
          </p:cNvPr>
          <p:cNvSpPr txBox="1">
            <a:spLocks/>
          </p:cNvSpPr>
          <p:nvPr/>
        </p:nvSpPr>
        <p:spPr>
          <a:xfrm>
            <a:off x="7376614" y="458191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き</a:t>
            </a:r>
          </a:p>
        </p:txBody>
      </p:sp>
      <p:sp>
        <p:nvSpPr>
          <p:cNvPr id="1140" name="タイトル 1">
            <a:extLst>
              <a:ext uri="{FF2B5EF4-FFF2-40B4-BE49-F238E27FC236}">
                <a16:creationId xmlns:a16="http://schemas.microsoft.com/office/drawing/2014/main" id="{66773015-C758-BC63-C50E-32DEF8FC844F}"/>
              </a:ext>
            </a:extLst>
          </p:cNvPr>
          <p:cNvSpPr txBox="1">
            <a:spLocks/>
          </p:cNvSpPr>
          <p:nvPr/>
        </p:nvSpPr>
        <p:spPr>
          <a:xfrm>
            <a:off x="7639080" y="351196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た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41" name="タイトル 1">
            <a:extLst>
              <a:ext uri="{FF2B5EF4-FFF2-40B4-BE49-F238E27FC236}">
                <a16:creationId xmlns:a16="http://schemas.microsoft.com/office/drawing/2014/main" id="{4AE45C96-85CB-582F-ACD9-9BDD006F661D}"/>
              </a:ext>
            </a:extLst>
          </p:cNvPr>
          <p:cNvSpPr txBox="1">
            <a:spLocks/>
          </p:cNvSpPr>
          <p:nvPr/>
        </p:nvSpPr>
        <p:spPr>
          <a:xfrm>
            <a:off x="8164013" y="19364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2" name="タイトル 1">
            <a:extLst>
              <a:ext uri="{FF2B5EF4-FFF2-40B4-BE49-F238E27FC236}">
                <a16:creationId xmlns:a16="http://schemas.microsoft.com/office/drawing/2014/main" id="{5AEB7EEC-3671-D0BF-BF64-E819D56C5E61}"/>
              </a:ext>
            </a:extLst>
          </p:cNvPr>
          <p:cNvSpPr txBox="1">
            <a:spLocks/>
          </p:cNvSpPr>
          <p:nvPr/>
        </p:nvSpPr>
        <p:spPr>
          <a:xfrm>
            <a:off x="8426479" y="14284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3" name="タイトル 1">
            <a:extLst>
              <a:ext uri="{FF2B5EF4-FFF2-40B4-BE49-F238E27FC236}">
                <a16:creationId xmlns:a16="http://schemas.microsoft.com/office/drawing/2014/main" id="{93B92A05-79F2-125D-BE4A-FDBA04C689DB}"/>
              </a:ext>
            </a:extLst>
          </p:cNvPr>
          <p:cNvSpPr txBox="1">
            <a:spLocks/>
          </p:cNvSpPr>
          <p:nvPr/>
        </p:nvSpPr>
        <p:spPr>
          <a:xfrm>
            <a:off x="8688945" y="193112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</a:p>
        </p:txBody>
      </p:sp>
      <p:sp>
        <p:nvSpPr>
          <p:cNvPr id="1144" name="タイトル 1">
            <a:extLst>
              <a:ext uri="{FF2B5EF4-FFF2-40B4-BE49-F238E27FC236}">
                <a16:creationId xmlns:a16="http://schemas.microsoft.com/office/drawing/2014/main" id="{B621CBD6-C29D-DAAE-C2E3-751B93666F01}"/>
              </a:ext>
            </a:extLst>
          </p:cNvPr>
          <p:cNvSpPr txBox="1">
            <a:spLocks/>
          </p:cNvSpPr>
          <p:nvPr/>
        </p:nvSpPr>
        <p:spPr>
          <a:xfrm>
            <a:off x="8951411" y="30034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</a:t>
            </a:r>
          </a:p>
        </p:txBody>
      </p:sp>
      <p:sp>
        <p:nvSpPr>
          <p:cNvPr id="1145" name="タイトル 1">
            <a:extLst>
              <a:ext uri="{FF2B5EF4-FFF2-40B4-BE49-F238E27FC236}">
                <a16:creationId xmlns:a16="http://schemas.microsoft.com/office/drawing/2014/main" id="{931A3876-3460-977D-B8C0-6608EDCFEDF9}"/>
              </a:ext>
            </a:extLst>
          </p:cNvPr>
          <p:cNvSpPr txBox="1">
            <a:spLocks/>
          </p:cNvSpPr>
          <p:nvPr/>
        </p:nvSpPr>
        <p:spPr>
          <a:xfrm>
            <a:off x="9213877" y="19335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6" name="タイトル 1">
            <a:extLst>
              <a:ext uri="{FF2B5EF4-FFF2-40B4-BE49-F238E27FC236}">
                <a16:creationId xmlns:a16="http://schemas.microsoft.com/office/drawing/2014/main" id="{4A06B8EE-45AC-F896-2C6A-4058224B2DCE}"/>
              </a:ext>
            </a:extLst>
          </p:cNvPr>
          <p:cNvSpPr txBox="1">
            <a:spLocks/>
          </p:cNvSpPr>
          <p:nvPr/>
        </p:nvSpPr>
        <p:spPr>
          <a:xfrm>
            <a:off x="9692270" y="350809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</a:p>
        </p:txBody>
      </p:sp>
      <p:sp>
        <p:nvSpPr>
          <p:cNvPr id="1147" name="タイトル 1">
            <a:extLst>
              <a:ext uri="{FF2B5EF4-FFF2-40B4-BE49-F238E27FC236}">
                <a16:creationId xmlns:a16="http://schemas.microsoft.com/office/drawing/2014/main" id="{66CF9916-C92E-56DD-4693-B5F75AFE91D2}"/>
              </a:ext>
            </a:extLst>
          </p:cNvPr>
          <p:cNvSpPr txBox="1">
            <a:spLocks/>
          </p:cNvSpPr>
          <p:nvPr/>
        </p:nvSpPr>
        <p:spPr>
          <a:xfrm>
            <a:off x="10038897" y="36902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8" name="タイトル 1">
            <a:extLst>
              <a:ext uri="{FF2B5EF4-FFF2-40B4-BE49-F238E27FC236}">
                <a16:creationId xmlns:a16="http://schemas.microsoft.com/office/drawing/2014/main" id="{A5F4F625-5E47-8178-8B61-F06325756340}"/>
              </a:ext>
            </a:extLst>
          </p:cNvPr>
          <p:cNvSpPr txBox="1">
            <a:spLocks/>
          </p:cNvSpPr>
          <p:nvPr/>
        </p:nvSpPr>
        <p:spPr>
          <a:xfrm>
            <a:off x="10309239" y="828760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2" name="タイトル 1">
            <a:extLst>
              <a:ext uri="{FF2B5EF4-FFF2-40B4-BE49-F238E27FC236}">
                <a16:creationId xmlns:a16="http://schemas.microsoft.com/office/drawing/2014/main" id="{80472D13-8610-B509-C51C-22A15415D472}"/>
              </a:ext>
            </a:extLst>
          </p:cNvPr>
          <p:cNvSpPr txBox="1">
            <a:spLocks/>
          </p:cNvSpPr>
          <p:nvPr/>
        </p:nvSpPr>
        <p:spPr>
          <a:xfrm>
            <a:off x="10567007" y="250189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</a:t>
            </a:r>
          </a:p>
        </p:txBody>
      </p:sp>
      <p:sp>
        <p:nvSpPr>
          <p:cNvPr id="1153" name="タイトル 1">
            <a:extLst>
              <a:ext uri="{FF2B5EF4-FFF2-40B4-BE49-F238E27FC236}">
                <a16:creationId xmlns:a16="http://schemas.microsoft.com/office/drawing/2014/main" id="{EB9D73AF-4A0C-0D3D-F898-DDE2978E4633}"/>
              </a:ext>
            </a:extLst>
          </p:cNvPr>
          <p:cNvSpPr txBox="1">
            <a:spLocks/>
          </p:cNvSpPr>
          <p:nvPr/>
        </p:nvSpPr>
        <p:spPr>
          <a:xfrm>
            <a:off x="10829473" y="1365487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93DFCE-1411-19E8-DFAE-8A8630C9B4AB}"/>
              </a:ext>
            </a:extLst>
          </p:cNvPr>
          <p:cNvSpPr txBox="1"/>
          <p:nvPr/>
        </p:nvSpPr>
        <p:spPr>
          <a:xfrm>
            <a:off x="2585100" y="603620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</a:t>
            </a:r>
            <a:endParaRPr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258E145-A3F8-FB8B-9DF2-108CE38CFB52}"/>
              </a:ext>
            </a:extLst>
          </p:cNvPr>
          <p:cNvSpPr txBox="1"/>
          <p:nvPr/>
        </p:nvSpPr>
        <p:spPr>
          <a:xfrm>
            <a:off x="582700" y="6084854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</a:t>
            </a:r>
            <a:endParaRPr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CCD4CE-A831-87B7-256F-A4844D8D0AD5}"/>
              </a:ext>
            </a:extLst>
          </p:cNvPr>
          <p:cNvSpPr txBox="1"/>
          <p:nvPr/>
        </p:nvSpPr>
        <p:spPr>
          <a:xfrm>
            <a:off x="5075307" y="6104651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79B07F-D6C7-3479-9F2A-468137108456}"/>
              </a:ext>
            </a:extLst>
          </p:cNvPr>
          <p:cNvSpPr txBox="1"/>
          <p:nvPr/>
        </p:nvSpPr>
        <p:spPr>
          <a:xfrm>
            <a:off x="7356560" y="611311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FE1D64-98B4-E864-C2E7-72FE2AA12442}"/>
              </a:ext>
            </a:extLst>
          </p:cNvPr>
          <p:cNvSpPr txBox="1"/>
          <p:nvPr/>
        </p:nvSpPr>
        <p:spPr>
          <a:xfrm>
            <a:off x="8830803" y="6084853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DD1298-EF15-EF06-8F6D-FEF3FF6CAB5C}"/>
              </a:ext>
            </a:extLst>
          </p:cNvPr>
          <p:cNvSpPr txBox="1"/>
          <p:nvPr/>
        </p:nvSpPr>
        <p:spPr>
          <a:xfrm>
            <a:off x="10515607" y="606231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⑥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765CE075-CFFF-8995-9FC2-17C00AE89F95}"/>
              </a:ext>
            </a:extLst>
          </p:cNvPr>
          <p:cNvSpPr txBox="1">
            <a:spLocks/>
          </p:cNvSpPr>
          <p:nvPr/>
        </p:nvSpPr>
        <p:spPr>
          <a:xfrm>
            <a:off x="180961" y="169809"/>
            <a:ext cx="1559974" cy="7396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１ばん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73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6"/>
    </mc:Choice>
    <mc:Fallback xmlns="">
      <p:transition spd="slow" advTm="250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427F1784-7D27-83FD-FE41-86443B2BE069}"/>
              </a:ext>
            </a:extLst>
          </p:cNvPr>
          <p:cNvSpPr/>
          <p:nvPr/>
        </p:nvSpPr>
        <p:spPr>
          <a:xfrm>
            <a:off x="220133" y="3318933"/>
            <a:ext cx="1337734" cy="1727200"/>
          </a:xfrm>
          <a:custGeom>
            <a:avLst/>
            <a:gdLst>
              <a:gd name="connsiteX0" fmla="*/ 0 w 1337734"/>
              <a:gd name="connsiteY0" fmla="*/ 491067 h 1727200"/>
              <a:gd name="connsiteX1" fmla="*/ 330200 w 1337734"/>
              <a:gd name="connsiteY1" fmla="*/ 1727200 h 1727200"/>
              <a:gd name="connsiteX2" fmla="*/ 677334 w 1337734"/>
              <a:gd name="connsiteY2" fmla="*/ 1032934 h 1727200"/>
              <a:gd name="connsiteX3" fmla="*/ 1032934 w 1337734"/>
              <a:gd name="connsiteY3" fmla="*/ 550334 h 1727200"/>
              <a:gd name="connsiteX4" fmla="*/ 1337734 w 1337734"/>
              <a:gd name="connsiteY4" fmla="*/ 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734" h="1727200">
                <a:moveTo>
                  <a:pt x="0" y="491067"/>
                </a:moveTo>
                <a:lnTo>
                  <a:pt x="330200" y="1727200"/>
                </a:lnTo>
                <a:lnTo>
                  <a:pt x="677334" y="1032934"/>
                </a:lnTo>
                <a:lnTo>
                  <a:pt x="1032934" y="550334"/>
                </a:lnTo>
                <a:lnTo>
                  <a:pt x="1337734" y="0"/>
                </a:lnTo>
              </a:path>
            </a:pathLst>
          </a:cu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A8F1005D-A629-B292-3CB1-28350A25BDCD}"/>
              </a:ext>
            </a:extLst>
          </p:cNvPr>
          <p:cNvSpPr/>
          <p:nvPr/>
        </p:nvSpPr>
        <p:spPr>
          <a:xfrm>
            <a:off x="2159000" y="2235200"/>
            <a:ext cx="1312333" cy="2768600"/>
          </a:xfrm>
          <a:custGeom>
            <a:avLst/>
            <a:gdLst>
              <a:gd name="connsiteX0" fmla="*/ 0 w 1312333"/>
              <a:gd name="connsiteY0" fmla="*/ 1625600 h 2768600"/>
              <a:gd name="connsiteX1" fmla="*/ 313267 w 1312333"/>
              <a:gd name="connsiteY1" fmla="*/ 2768600 h 2768600"/>
              <a:gd name="connsiteX2" fmla="*/ 618067 w 1312333"/>
              <a:gd name="connsiteY2" fmla="*/ 2125133 h 2768600"/>
              <a:gd name="connsiteX3" fmla="*/ 1075267 w 1312333"/>
              <a:gd name="connsiteY3" fmla="*/ 1600200 h 2768600"/>
              <a:gd name="connsiteX4" fmla="*/ 1312333 w 1312333"/>
              <a:gd name="connsiteY4" fmla="*/ 0 h 276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333" h="2768600">
                <a:moveTo>
                  <a:pt x="0" y="1625600"/>
                </a:moveTo>
                <a:lnTo>
                  <a:pt x="313267" y="2768600"/>
                </a:lnTo>
                <a:lnTo>
                  <a:pt x="618067" y="2125133"/>
                </a:lnTo>
                <a:lnTo>
                  <a:pt x="1075267" y="1600200"/>
                </a:lnTo>
                <a:lnTo>
                  <a:pt x="1312333" y="0"/>
                </a:lnTo>
              </a:path>
            </a:pathLst>
          </a:cu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6D659925-F784-D36A-9845-1E45E61519E1}"/>
              </a:ext>
            </a:extLst>
          </p:cNvPr>
          <p:cNvSpPr/>
          <p:nvPr/>
        </p:nvSpPr>
        <p:spPr>
          <a:xfrm>
            <a:off x="6680200" y="3318933"/>
            <a:ext cx="1261533" cy="1651000"/>
          </a:xfrm>
          <a:custGeom>
            <a:avLst/>
            <a:gdLst>
              <a:gd name="connsiteX0" fmla="*/ 0 w 1261533"/>
              <a:gd name="connsiteY0" fmla="*/ 567267 h 1651000"/>
              <a:gd name="connsiteX1" fmla="*/ 313267 w 1261533"/>
              <a:gd name="connsiteY1" fmla="*/ 0 h 1651000"/>
              <a:gd name="connsiteX2" fmla="*/ 601133 w 1261533"/>
              <a:gd name="connsiteY2" fmla="*/ 567267 h 1651000"/>
              <a:gd name="connsiteX3" fmla="*/ 973667 w 1261533"/>
              <a:gd name="connsiteY3" fmla="*/ 1651000 h 1651000"/>
              <a:gd name="connsiteX4" fmla="*/ 1261533 w 1261533"/>
              <a:gd name="connsiteY4" fmla="*/ 508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533" h="1651000">
                <a:moveTo>
                  <a:pt x="0" y="567267"/>
                </a:moveTo>
                <a:lnTo>
                  <a:pt x="313267" y="0"/>
                </a:lnTo>
                <a:lnTo>
                  <a:pt x="601133" y="567267"/>
                </a:lnTo>
                <a:lnTo>
                  <a:pt x="973667" y="1651000"/>
                </a:lnTo>
                <a:lnTo>
                  <a:pt x="1261533" y="508000"/>
                </a:lnTo>
              </a:path>
            </a:pathLst>
          </a:cu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0726ABFB-D1E1-D43A-59E2-AD535C548B50}"/>
              </a:ext>
            </a:extLst>
          </p:cNvPr>
          <p:cNvSpPr/>
          <p:nvPr/>
        </p:nvSpPr>
        <p:spPr>
          <a:xfrm>
            <a:off x="8407400" y="1752600"/>
            <a:ext cx="1109133" cy="1642533"/>
          </a:xfrm>
          <a:custGeom>
            <a:avLst/>
            <a:gdLst>
              <a:gd name="connsiteX0" fmla="*/ 0 w 1109133"/>
              <a:gd name="connsiteY0" fmla="*/ 533400 h 1642533"/>
              <a:gd name="connsiteX1" fmla="*/ 287867 w 1109133"/>
              <a:gd name="connsiteY1" fmla="*/ 0 h 1642533"/>
              <a:gd name="connsiteX2" fmla="*/ 499533 w 1109133"/>
              <a:gd name="connsiteY2" fmla="*/ 516467 h 1642533"/>
              <a:gd name="connsiteX3" fmla="*/ 795867 w 1109133"/>
              <a:gd name="connsiteY3" fmla="*/ 1642533 h 1642533"/>
              <a:gd name="connsiteX4" fmla="*/ 1109133 w 1109133"/>
              <a:gd name="connsiteY4" fmla="*/ 541867 h 164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133" h="1642533">
                <a:moveTo>
                  <a:pt x="0" y="533400"/>
                </a:moveTo>
                <a:lnTo>
                  <a:pt x="287867" y="0"/>
                </a:lnTo>
                <a:lnTo>
                  <a:pt x="499533" y="516467"/>
                </a:lnTo>
                <a:lnTo>
                  <a:pt x="795867" y="1642533"/>
                </a:lnTo>
                <a:lnTo>
                  <a:pt x="1109133" y="541867"/>
                </a:lnTo>
              </a:path>
            </a:pathLst>
          </a:cu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D2CAD328-0030-5B45-7B70-84B422DFAC35}"/>
              </a:ext>
            </a:extLst>
          </p:cNvPr>
          <p:cNvSpPr/>
          <p:nvPr/>
        </p:nvSpPr>
        <p:spPr>
          <a:xfrm>
            <a:off x="9939867" y="668867"/>
            <a:ext cx="1998133" cy="3200400"/>
          </a:xfrm>
          <a:custGeom>
            <a:avLst/>
            <a:gdLst>
              <a:gd name="connsiteX0" fmla="*/ 0 w 1998133"/>
              <a:gd name="connsiteY0" fmla="*/ 3200400 h 3200400"/>
              <a:gd name="connsiteX1" fmla="*/ 347133 w 1998133"/>
              <a:gd name="connsiteY1" fmla="*/ 0 h 3200400"/>
              <a:gd name="connsiteX2" fmla="*/ 609600 w 1998133"/>
              <a:gd name="connsiteY2" fmla="*/ 516466 h 3200400"/>
              <a:gd name="connsiteX3" fmla="*/ 922866 w 1998133"/>
              <a:gd name="connsiteY3" fmla="*/ 2286000 h 3200400"/>
              <a:gd name="connsiteX4" fmla="*/ 1159933 w 1998133"/>
              <a:gd name="connsiteY4" fmla="*/ 1007533 h 3200400"/>
              <a:gd name="connsiteX5" fmla="*/ 1998133 w 1998133"/>
              <a:gd name="connsiteY5" fmla="*/ 1032933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8133" h="3200400">
                <a:moveTo>
                  <a:pt x="0" y="3200400"/>
                </a:moveTo>
                <a:lnTo>
                  <a:pt x="347133" y="0"/>
                </a:lnTo>
                <a:lnTo>
                  <a:pt x="609600" y="516466"/>
                </a:lnTo>
                <a:lnTo>
                  <a:pt x="922866" y="2286000"/>
                </a:lnTo>
                <a:lnTo>
                  <a:pt x="1159933" y="1007533"/>
                </a:lnTo>
                <a:lnTo>
                  <a:pt x="1998133" y="1032933"/>
                </a:lnTo>
              </a:path>
            </a:pathLst>
          </a:cu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9B9BC3E3-B4A6-2904-4893-CE41C86FA63A}"/>
              </a:ext>
            </a:extLst>
          </p:cNvPr>
          <p:cNvSpPr/>
          <p:nvPr/>
        </p:nvSpPr>
        <p:spPr>
          <a:xfrm>
            <a:off x="4030133" y="3302000"/>
            <a:ext cx="2294467" cy="2726267"/>
          </a:xfrm>
          <a:custGeom>
            <a:avLst/>
            <a:gdLst>
              <a:gd name="connsiteX0" fmla="*/ 0 w 2294467"/>
              <a:gd name="connsiteY0" fmla="*/ 0 h 2726267"/>
              <a:gd name="connsiteX1" fmla="*/ 355600 w 2294467"/>
              <a:gd name="connsiteY1" fmla="*/ 567267 h 2726267"/>
              <a:gd name="connsiteX2" fmla="*/ 550334 w 2294467"/>
              <a:gd name="connsiteY2" fmla="*/ 1634067 h 2726267"/>
              <a:gd name="connsiteX3" fmla="*/ 1320800 w 2294467"/>
              <a:gd name="connsiteY3" fmla="*/ 2726267 h 2726267"/>
              <a:gd name="connsiteX4" fmla="*/ 1515534 w 2294467"/>
              <a:gd name="connsiteY4" fmla="*/ 2108200 h 2726267"/>
              <a:gd name="connsiteX5" fmla="*/ 2294467 w 2294467"/>
              <a:gd name="connsiteY5" fmla="*/ 2125133 h 272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4467" h="2726267">
                <a:moveTo>
                  <a:pt x="0" y="0"/>
                </a:moveTo>
                <a:lnTo>
                  <a:pt x="355600" y="567267"/>
                </a:lnTo>
                <a:lnTo>
                  <a:pt x="550334" y="1634067"/>
                </a:lnTo>
                <a:lnTo>
                  <a:pt x="1320800" y="2726267"/>
                </a:lnTo>
                <a:lnTo>
                  <a:pt x="1515534" y="2108200"/>
                </a:lnTo>
                <a:lnTo>
                  <a:pt x="2294467" y="2125133"/>
                </a:lnTo>
              </a:path>
            </a:pathLst>
          </a:cu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D8CB7AA-5733-C390-29F7-38A60281A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23582"/>
            <a:ext cx="524933" cy="599684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</a:p>
        </p:txBody>
      </p:sp>
      <p:sp>
        <p:nvSpPr>
          <p:cNvPr id="1107" name="タイトル 1">
            <a:extLst>
              <a:ext uri="{FF2B5EF4-FFF2-40B4-BE49-F238E27FC236}">
                <a16:creationId xmlns:a16="http://schemas.microsoft.com/office/drawing/2014/main" id="{FD7A1D26-C54F-D3C4-84A0-3A1B1664EB64}"/>
              </a:ext>
            </a:extLst>
          </p:cNvPr>
          <p:cNvSpPr txBox="1">
            <a:spLocks/>
          </p:cNvSpPr>
          <p:nvPr/>
        </p:nvSpPr>
        <p:spPr>
          <a:xfrm>
            <a:off x="292106" y="459812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る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0" name="タイトル 1">
            <a:extLst>
              <a:ext uri="{FF2B5EF4-FFF2-40B4-BE49-F238E27FC236}">
                <a16:creationId xmlns:a16="http://schemas.microsoft.com/office/drawing/2014/main" id="{ECB44954-B557-FB74-41EA-85127632C7F0}"/>
              </a:ext>
            </a:extLst>
          </p:cNvPr>
          <p:cNvSpPr txBox="1">
            <a:spLocks/>
          </p:cNvSpPr>
          <p:nvPr/>
        </p:nvSpPr>
        <p:spPr>
          <a:xfrm>
            <a:off x="615960" y="406085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2" name="タイトル 1">
            <a:extLst>
              <a:ext uri="{FF2B5EF4-FFF2-40B4-BE49-F238E27FC236}">
                <a16:creationId xmlns:a16="http://schemas.microsoft.com/office/drawing/2014/main" id="{B9F6A180-CD2A-38E0-237A-BF5EEEB4FA5A}"/>
              </a:ext>
            </a:extLst>
          </p:cNvPr>
          <p:cNvSpPr txBox="1">
            <a:spLocks/>
          </p:cNvSpPr>
          <p:nvPr/>
        </p:nvSpPr>
        <p:spPr>
          <a:xfrm>
            <a:off x="98531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3" name="タイトル 1">
            <a:extLst>
              <a:ext uri="{FF2B5EF4-FFF2-40B4-BE49-F238E27FC236}">
                <a16:creationId xmlns:a16="http://schemas.microsoft.com/office/drawing/2014/main" id="{7ECABB52-F168-254A-3922-C8B48F9F918C}"/>
              </a:ext>
            </a:extLst>
          </p:cNvPr>
          <p:cNvSpPr txBox="1">
            <a:spLocks/>
          </p:cNvSpPr>
          <p:nvPr/>
        </p:nvSpPr>
        <p:spPr>
          <a:xfrm>
            <a:off x="1273714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5" name="タイトル 1">
            <a:extLst>
              <a:ext uri="{FF2B5EF4-FFF2-40B4-BE49-F238E27FC236}">
                <a16:creationId xmlns:a16="http://schemas.microsoft.com/office/drawing/2014/main" id="{895E7009-4F9E-63B0-6A87-1517F8AFF38B}"/>
              </a:ext>
            </a:extLst>
          </p:cNvPr>
          <p:cNvSpPr txBox="1">
            <a:spLocks/>
          </p:cNvSpPr>
          <p:nvPr/>
        </p:nvSpPr>
        <p:spPr>
          <a:xfrm>
            <a:off x="192354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</a:p>
        </p:txBody>
      </p:sp>
      <p:sp>
        <p:nvSpPr>
          <p:cNvPr id="1126" name="タイトル 1">
            <a:extLst>
              <a:ext uri="{FF2B5EF4-FFF2-40B4-BE49-F238E27FC236}">
                <a16:creationId xmlns:a16="http://schemas.microsoft.com/office/drawing/2014/main" id="{AD886558-2462-CE79-B5D8-DD378F06A4D5}"/>
              </a:ext>
            </a:extLst>
          </p:cNvPr>
          <p:cNvSpPr txBox="1">
            <a:spLocks/>
          </p:cNvSpPr>
          <p:nvPr/>
        </p:nvSpPr>
        <p:spPr>
          <a:xfrm>
            <a:off x="2215652" y="459812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る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7" name="タイトル 1">
            <a:extLst>
              <a:ext uri="{FF2B5EF4-FFF2-40B4-BE49-F238E27FC236}">
                <a16:creationId xmlns:a16="http://schemas.microsoft.com/office/drawing/2014/main" id="{8207AFF0-3C4D-3499-862D-7D6B1CCCEC83}"/>
              </a:ext>
            </a:extLst>
          </p:cNvPr>
          <p:cNvSpPr txBox="1">
            <a:spLocks/>
          </p:cNvSpPr>
          <p:nvPr/>
        </p:nvSpPr>
        <p:spPr>
          <a:xfrm>
            <a:off x="2539506" y="406085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8" name="タイトル 1">
            <a:extLst>
              <a:ext uri="{FF2B5EF4-FFF2-40B4-BE49-F238E27FC236}">
                <a16:creationId xmlns:a16="http://schemas.microsoft.com/office/drawing/2014/main" id="{D386FC82-4287-30DA-51B3-F10100898AD0}"/>
              </a:ext>
            </a:extLst>
          </p:cNvPr>
          <p:cNvSpPr txBox="1">
            <a:spLocks/>
          </p:cNvSpPr>
          <p:nvPr/>
        </p:nvSpPr>
        <p:spPr>
          <a:xfrm>
            <a:off x="2908862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9" name="タイトル 1">
            <a:extLst>
              <a:ext uri="{FF2B5EF4-FFF2-40B4-BE49-F238E27FC236}">
                <a16:creationId xmlns:a16="http://schemas.microsoft.com/office/drawing/2014/main" id="{7D7E23B6-914B-9BDA-876A-F0CDDA796E81}"/>
              </a:ext>
            </a:extLst>
          </p:cNvPr>
          <p:cNvSpPr txBox="1">
            <a:spLocks/>
          </p:cNvSpPr>
          <p:nvPr/>
        </p:nvSpPr>
        <p:spPr>
          <a:xfrm>
            <a:off x="3171328" y="193112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0" name="タイトル 1">
            <a:extLst>
              <a:ext uri="{FF2B5EF4-FFF2-40B4-BE49-F238E27FC236}">
                <a16:creationId xmlns:a16="http://schemas.microsoft.com/office/drawing/2014/main" id="{722C4BDF-5A64-A49B-AD40-229D65972B33}"/>
              </a:ext>
            </a:extLst>
          </p:cNvPr>
          <p:cNvSpPr txBox="1">
            <a:spLocks/>
          </p:cNvSpPr>
          <p:nvPr/>
        </p:nvSpPr>
        <p:spPr>
          <a:xfrm>
            <a:off x="3803151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1" name="タイトル 1">
            <a:extLst>
              <a:ext uri="{FF2B5EF4-FFF2-40B4-BE49-F238E27FC236}">
                <a16:creationId xmlns:a16="http://schemas.microsoft.com/office/drawing/2014/main" id="{30C8CF1D-D30F-E144-A48D-DAA433D13914}"/>
              </a:ext>
            </a:extLst>
          </p:cNvPr>
          <p:cNvSpPr txBox="1">
            <a:spLocks/>
          </p:cNvSpPr>
          <p:nvPr/>
        </p:nvSpPr>
        <p:spPr>
          <a:xfrm>
            <a:off x="3803150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2" name="タイトル 1">
            <a:extLst>
              <a:ext uri="{FF2B5EF4-FFF2-40B4-BE49-F238E27FC236}">
                <a16:creationId xmlns:a16="http://schemas.microsoft.com/office/drawing/2014/main" id="{ABFBA840-47A0-B329-319A-2090A117F1A1}"/>
              </a:ext>
            </a:extLst>
          </p:cNvPr>
          <p:cNvSpPr txBox="1">
            <a:spLocks/>
          </p:cNvSpPr>
          <p:nvPr/>
        </p:nvSpPr>
        <p:spPr>
          <a:xfrm>
            <a:off x="409369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3" name="タイトル 1">
            <a:extLst>
              <a:ext uri="{FF2B5EF4-FFF2-40B4-BE49-F238E27FC236}">
                <a16:creationId xmlns:a16="http://schemas.microsoft.com/office/drawing/2014/main" id="{D43D52D8-BE1F-2555-F184-129549437C25}"/>
              </a:ext>
            </a:extLst>
          </p:cNvPr>
          <p:cNvSpPr txBox="1">
            <a:spLocks/>
          </p:cNvSpPr>
          <p:nvPr/>
        </p:nvSpPr>
        <p:spPr>
          <a:xfrm>
            <a:off x="4356162" y="458191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4" name="タイトル 1">
            <a:extLst>
              <a:ext uri="{FF2B5EF4-FFF2-40B4-BE49-F238E27FC236}">
                <a16:creationId xmlns:a16="http://schemas.microsoft.com/office/drawing/2014/main" id="{42E8C68B-C82F-6AEB-7D7D-74D761BEBF1F}"/>
              </a:ext>
            </a:extLst>
          </p:cNvPr>
          <p:cNvSpPr txBox="1">
            <a:spLocks/>
          </p:cNvSpPr>
          <p:nvPr/>
        </p:nvSpPr>
        <p:spPr>
          <a:xfrm>
            <a:off x="5101229" y="564024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5" name="タイトル 1">
            <a:extLst>
              <a:ext uri="{FF2B5EF4-FFF2-40B4-BE49-F238E27FC236}">
                <a16:creationId xmlns:a16="http://schemas.microsoft.com/office/drawing/2014/main" id="{079AB402-D56C-30AF-83D1-13222E054875}"/>
              </a:ext>
            </a:extLst>
          </p:cNvPr>
          <p:cNvSpPr txBox="1">
            <a:spLocks/>
          </p:cNvSpPr>
          <p:nvPr/>
        </p:nvSpPr>
        <p:spPr>
          <a:xfrm>
            <a:off x="5236104" y="510684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6" name="タイトル 1">
            <a:extLst>
              <a:ext uri="{FF2B5EF4-FFF2-40B4-BE49-F238E27FC236}">
                <a16:creationId xmlns:a16="http://schemas.microsoft.com/office/drawing/2014/main" id="{7475AD65-5AF9-27E2-D3D6-961D6D18A5EE}"/>
              </a:ext>
            </a:extLst>
          </p:cNvPr>
          <p:cNvSpPr txBox="1">
            <a:spLocks/>
          </p:cNvSpPr>
          <p:nvPr/>
        </p:nvSpPr>
        <p:spPr>
          <a:xfrm>
            <a:off x="6433081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</a:t>
            </a:r>
          </a:p>
        </p:txBody>
      </p:sp>
      <p:sp>
        <p:nvSpPr>
          <p:cNvPr id="1137" name="タイトル 1">
            <a:extLst>
              <a:ext uri="{FF2B5EF4-FFF2-40B4-BE49-F238E27FC236}">
                <a16:creationId xmlns:a16="http://schemas.microsoft.com/office/drawing/2014/main" id="{B1EDA363-28D7-3E3F-2F53-E1D61D15B110}"/>
              </a:ext>
            </a:extLst>
          </p:cNvPr>
          <p:cNvSpPr txBox="1">
            <a:spLocks/>
          </p:cNvSpPr>
          <p:nvPr/>
        </p:nvSpPr>
        <p:spPr>
          <a:xfrm>
            <a:off x="6710688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</a:t>
            </a:r>
          </a:p>
        </p:txBody>
      </p:sp>
      <p:sp>
        <p:nvSpPr>
          <p:cNvPr id="1138" name="タイトル 1">
            <a:extLst>
              <a:ext uri="{FF2B5EF4-FFF2-40B4-BE49-F238E27FC236}">
                <a16:creationId xmlns:a16="http://schemas.microsoft.com/office/drawing/2014/main" id="{9BD555F9-900F-9F93-CEFD-19D4B429F666}"/>
              </a:ext>
            </a:extLst>
          </p:cNvPr>
          <p:cNvSpPr txBox="1">
            <a:spLocks/>
          </p:cNvSpPr>
          <p:nvPr/>
        </p:nvSpPr>
        <p:spPr>
          <a:xfrm>
            <a:off x="7013448" y="351196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</a:p>
        </p:txBody>
      </p:sp>
      <p:sp>
        <p:nvSpPr>
          <p:cNvPr id="1139" name="タイトル 1">
            <a:extLst>
              <a:ext uri="{FF2B5EF4-FFF2-40B4-BE49-F238E27FC236}">
                <a16:creationId xmlns:a16="http://schemas.microsoft.com/office/drawing/2014/main" id="{11DDC5DF-81C3-FED6-EA42-103EDF0C7E49}"/>
              </a:ext>
            </a:extLst>
          </p:cNvPr>
          <p:cNvSpPr txBox="1">
            <a:spLocks/>
          </p:cNvSpPr>
          <p:nvPr/>
        </p:nvSpPr>
        <p:spPr>
          <a:xfrm>
            <a:off x="7376614" y="458191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</a:t>
            </a:r>
          </a:p>
        </p:txBody>
      </p:sp>
      <p:sp>
        <p:nvSpPr>
          <p:cNvPr id="1140" name="タイトル 1">
            <a:extLst>
              <a:ext uri="{FF2B5EF4-FFF2-40B4-BE49-F238E27FC236}">
                <a16:creationId xmlns:a16="http://schemas.microsoft.com/office/drawing/2014/main" id="{66773015-C758-BC63-C50E-32DEF8FC844F}"/>
              </a:ext>
            </a:extLst>
          </p:cNvPr>
          <p:cNvSpPr txBox="1">
            <a:spLocks/>
          </p:cNvSpPr>
          <p:nvPr/>
        </p:nvSpPr>
        <p:spPr>
          <a:xfrm>
            <a:off x="7639080" y="351196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1" name="タイトル 1">
            <a:extLst>
              <a:ext uri="{FF2B5EF4-FFF2-40B4-BE49-F238E27FC236}">
                <a16:creationId xmlns:a16="http://schemas.microsoft.com/office/drawing/2014/main" id="{4AE45C96-85CB-582F-ACD9-9BDD006F661D}"/>
              </a:ext>
            </a:extLst>
          </p:cNvPr>
          <p:cNvSpPr txBox="1">
            <a:spLocks/>
          </p:cNvSpPr>
          <p:nvPr/>
        </p:nvSpPr>
        <p:spPr>
          <a:xfrm>
            <a:off x="8164013" y="19364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さ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42" name="タイトル 1">
            <a:extLst>
              <a:ext uri="{FF2B5EF4-FFF2-40B4-BE49-F238E27FC236}">
                <a16:creationId xmlns:a16="http://schemas.microsoft.com/office/drawing/2014/main" id="{5AEB7EEC-3671-D0BF-BF64-E819D56C5E61}"/>
              </a:ext>
            </a:extLst>
          </p:cNvPr>
          <p:cNvSpPr txBox="1">
            <a:spLocks/>
          </p:cNvSpPr>
          <p:nvPr/>
        </p:nvSpPr>
        <p:spPr>
          <a:xfrm>
            <a:off x="8426479" y="14284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と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43" name="タイトル 1">
            <a:extLst>
              <a:ext uri="{FF2B5EF4-FFF2-40B4-BE49-F238E27FC236}">
                <a16:creationId xmlns:a16="http://schemas.microsoft.com/office/drawing/2014/main" id="{93B92A05-79F2-125D-BE4A-FDBA04C689DB}"/>
              </a:ext>
            </a:extLst>
          </p:cNvPr>
          <p:cNvSpPr txBox="1">
            <a:spLocks/>
          </p:cNvSpPr>
          <p:nvPr/>
        </p:nvSpPr>
        <p:spPr>
          <a:xfrm>
            <a:off x="8688945" y="193112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に</a:t>
            </a:r>
          </a:p>
        </p:txBody>
      </p:sp>
      <p:sp>
        <p:nvSpPr>
          <p:cNvPr id="1144" name="タイトル 1">
            <a:extLst>
              <a:ext uri="{FF2B5EF4-FFF2-40B4-BE49-F238E27FC236}">
                <a16:creationId xmlns:a16="http://schemas.microsoft.com/office/drawing/2014/main" id="{B621CBD6-C29D-DAAE-C2E3-751B93666F01}"/>
              </a:ext>
            </a:extLst>
          </p:cNvPr>
          <p:cNvSpPr txBox="1">
            <a:spLocks/>
          </p:cNvSpPr>
          <p:nvPr/>
        </p:nvSpPr>
        <p:spPr>
          <a:xfrm>
            <a:off x="8951411" y="30034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き</a:t>
            </a:r>
          </a:p>
        </p:txBody>
      </p:sp>
      <p:sp>
        <p:nvSpPr>
          <p:cNvPr id="1145" name="タイトル 1">
            <a:extLst>
              <a:ext uri="{FF2B5EF4-FFF2-40B4-BE49-F238E27FC236}">
                <a16:creationId xmlns:a16="http://schemas.microsoft.com/office/drawing/2014/main" id="{931A3876-3460-977D-B8C0-6608EDCFEDF9}"/>
              </a:ext>
            </a:extLst>
          </p:cNvPr>
          <p:cNvSpPr txBox="1">
            <a:spLocks/>
          </p:cNvSpPr>
          <p:nvPr/>
        </p:nvSpPr>
        <p:spPr>
          <a:xfrm>
            <a:off x="9213877" y="19335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た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46" name="タイトル 1">
            <a:extLst>
              <a:ext uri="{FF2B5EF4-FFF2-40B4-BE49-F238E27FC236}">
                <a16:creationId xmlns:a16="http://schemas.microsoft.com/office/drawing/2014/main" id="{4A06B8EE-45AC-F896-2C6A-4058224B2DCE}"/>
              </a:ext>
            </a:extLst>
          </p:cNvPr>
          <p:cNvSpPr txBox="1">
            <a:spLocks/>
          </p:cNvSpPr>
          <p:nvPr/>
        </p:nvSpPr>
        <p:spPr>
          <a:xfrm>
            <a:off x="9692270" y="350809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</a:p>
        </p:txBody>
      </p:sp>
      <p:sp>
        <p:nvSpPr>
          <p:cNvPr id="1147" name="タイトル 1">
            <a:extLst>
              <a:ext uri="{FF2B5EF4-FFF2-40B4-BE49-F238E27FC236}">
                <a16:creationId xmlns:a16="http://schemas.microsoft.com/office/drawing/2014/main" id="{66CF9916-C92E-56DD-4693-B5F75AFE91D2}"/>
              </a:ext>
            </a:extLst>
          </p:cNvPr>
          <p:cNvSpPr txBox="1">
            <a:spLocks/>
          </p:cNvSpPr>
          <p:nvPr/>
        </p:nvSpPr>
        <p:spPr>
          <a:xfrm>
            <a:off x="10038897" y="36902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8" name="タイトル 1">
            <a:extLst>
              <a:ext uri="{FF2B5EF4-FFF2-40B4-BE49-F238E27FC236}">
                <a16:creationId xmlns:a16="http://schemas.microsoft.com/office/drawing/2014/main" id="{A5F4F625-5E47-8178-8B61-F06325756340}"/>
              </a:ext>
            </a:extLst>
          </p:cNvPr>
          <p:cNvSpPr txBox="1">
            <a:spLocks/>
          </p:cNvSpPr>
          <p:nvPr/>
        </p:nvSpPr>
        <p:spPr>
          <a:xfrm>
            <a:off x="10309239" y="828760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2" name="タイトル 1">
            <a:extLst>
              <a:ext uri="{FF2B5EF4-FFF2-40B4-BE49-F238E27FC236}">
                <a16:creationId xmlns:a16="http://schemas.microsoft.com/office/drawing/2014/main" id="{80472D13-8610-B509-C51C-22A15415D472}"/>
              </a:ext>
            </a:extLst>
          </p:cNvPr>
          <p:cNvSpPr txBox="1">
            <a:spLocks/>
          </p:cNvSpPr>
          <p:nvPr/>
        </p:nvSpPr>
        <p:spPr>
          <a:xfrm>
            <a:off x="10567007" y="250189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</a:t>
            </a:r>
          </a:p>
        </p:txBody>
      </p:sp>
      <p:sp>
        <p:nvSpPr>
          <p:cNvPr id="1153" name="タイトル 1">
            <a:extLst>
              <a:ext uri="{FF2B5EF4-FFF2-40B4-BE49-F238E27FC236}">
                <a16:creationId xmlns:a16="http://schemas.microsoft.com/office/drawing/2014/main" id="{EB9D73AF-4A0C-0D3D-F898-DDE2978E4633}"/>
              </a:ext>
            </a:extLst>
          </p:cNvPr>
          <p:cNvSpPr txBox="1">
            <a:spLocks/>
          </p:cNvSpPr>
          <p:nvPr/>
        </p:nvSpPr>
        <p:spPr>
          <a:xfrm>
            <a:off x="10829473" y="1365487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93DFCE-1411-19E8-DFAE-8A8630C9B4AB}"/>
              </a:ext>
            </a:extLst>
          </p:cNvPr>
          <p:cNvSpPr txBox="1"/>
          <p:nvPr/>
        </p:nvSpPr>
        <p:spPr>
          <a:xfrm>
            <a:off x="2585100" y="603620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</a:t>
            </a:r>
            <a:endParaRPr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258E145-A3F8-FB8B-9DF2-108CE38CFB52}"/>
              </a:ext>
            </a:extLst>
          </p:cNvPr>
          <p:cNvSpPr txBox="1"/>
          <p:nvPr/>
        </p:nvSpPr>
        <p:spPr>
          <a:xfrm>
            <a:off x="582700" y="6084854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</a:t>
            </a:r>
            <a:endParaRPr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CCD4CE-A831-87B7-256F-A4844D8D0AD5}"/>
              </a:ext>
            </a:extLst>
          </p:cNvPr>
          <p:cNvSpPr txBox="1"/>
          <p:nvPr/>
        </p:nvSpPr>
        <p:spPr>
          <a:xfrm>
            <a:off x="5075307" y="6104651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79B07F-D6C7-3479-9F2A-468137108456}"/>
              </a:ext>
            </a:extLst>
          </p:cNvPr>
          <p:cNvSpPr txBox="1"/>
          <p:nvPr/>
        </p:nvSpPr>
        <p:spPr>
          <a:xfrm>
            <a:off x="7356560" y="611311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FE1D64-98B4-E864-C2E7-72FE2AA12442}"/>
              </a:ext>
            </a:extLst>
          </p:cNvPr>
          <p:cNvSpPr txBox="1"/>
          <p:nvPr/>
        </p:nvSpPr>
        <p:spPr>
          <a:xfrm>
            <a:off x="8830803" y="6084853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DD1298-EF15-EF06-8F6D-FEF3FF6CAB5C}"/>
              </a:ext>
            </a:extLst>
          </p:cNvPr>
          <p:cNvSpPr txBox="1"/>
          <p:nvPr/>
        </p:nvSpPr>
        <p:spPr>
          <a:xfrm>
            <a:off x="10515607" y="606231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⑥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765CE075-CFFF-8995-9FC2-17C00AE89F95}"/>
              </a:ext>
            </a:extLst>
          </p:cNvPr>
          <p:cNvSpPr txBox="1">
            <a:spLocks/>
          </p:cNvSpPr>
          <p:nvPr/>
        </p:nvSpPr>
        <p:spPr>
          <a:xfrm>
            <a:off x="180961" y="169809"/>
            <a:ext cx="1559974" cy="7396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１ばん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687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5"/>
    </mc:Choice>
    <mc:Fallback xmlns="">
      <p:transition spd="slow" advTm="211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427F1784-7D27-83FD-FE41-86443B2BE069}"/>
              </a:ext>
            </a:extLst>
          </p:cNvPr>
          <p:cNvSpPr/>
          <p:nvPr/>
        </p:nvSpPr>
        <p:spPr>
          <a:xfrm>
            <a:off x="220133" y="3318933"/>
            <a:ext cx="1337734" cy="1727200"/>
          </a:xfrm>
          <a:custGeom>
            <a:avLst/>
            <a:gdLst>
              <a:gd name="connsiteX0" fmla="*/ 0 w 1337734"/>
              <a:gd name="connsiteY0" fmla="*/ 491067 h 1727200"/>
              <a:gd name="connsiteX1" fmla="*/ 330200 w 1337734"/>
              <a:gd name="connsiteY1" fmla="*/ 1727200 h 1727200"/>
              <a:gd name="connsiteX2" fmla="*/ 677334 w 1337734"/>
              <a:gd name="connsiteY2" fmla="*/ 1032934 h 1727200"/>
              <a:gd name="connsiteX3" fmla="*/ 1032934 w 1337734"/>
              <a:gd name="connsiteY3" fmla="*/ 550334 h 1727200"/>
              <a:gd name="connsiteX4" fmla="*/ 1337734 w 1337734"/>
              <a:gd name="connsiteY4" fmla="*/ 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734" h="1727200">
                <a:moveTo>
                  <a:pt x="0" y="491067"/>
                </a:moveTo>
                <a:lnTo>
                  <a:pt x="330200" y="1727200"/>
                </a:lnTo>
                <a:lnTo>
                  <a:pt x="677334" y="1032934"/>
                </a:lnTo>
                <a:lnTo>
                  <a:pt x="1032934" y="550334"/>
                </a:lnTo>
                <a:lnTo>
                  <a:pt x="1337734" y="0"/>
                </a:lnTo>
              </a:path>
            </a:pathLst>
          </a:cu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A8F1005D-A629-B292-3CB1-28350A25BDCD}"/>
              </a:ext>
            </a:extLst>
          </p:cNvPr>
          <p:cNvSpPr/>
          <p:nvPr/>
        </p:nvSpPr>
        <p:spPr>
          <a:xfrm>
            <a:off x="2159000" y="2235200"/>
            <a:ext cx="1312333" cy="2768600"/>
          </a:xfrm>
          <a:custGeom>
            <a:avLst/>
            <a:gdLst>
              <a:gd name="connsiteX0" fmla="*/ 0 w 1312333"/>
              <a:gd name="connsiteY0" fmla="*/ 1625600 h 2768600"/>
              <a:gd name="connsiteX1" fmla="*/ 313267 w 1312333"/>
              <a:gd name="connsiteY1" fmla="*/ 2768600 h 2768600"/>
              <a:gd name="connsiteX2" fmla="*/ 618067 w 1312333"/>
              <a:gd name="connsiteY2" fmla="*/ 2125133 h 2768600"/>
              <a:gd name="connsiteX3" fmla="*/ 1075267 w 1312333"/>
              <a:gd name="connsiteY3" fmla="*/ 1600200 h 2768600"/>
              <a:gd name="connsiteX4" fmla="*/ 1312333 w 1312333"/>
              <a:gd name="connsiteY4" fmla="*/ 0 h 276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333" h="2768600">
                <a:moveTo>
                  <a:pt x="0" y="1625600"/>
                </a:moveTo>
                <a:lnTo>
                  <a:pt x="313267" y="2768600"/>
                </a:lnTo>
                <a:lnTo>
                  <a:pt x="618067" y="2125133"/>
                </a:lnTo>
                <a:lnTo>
                  <a:pt x="1075267" y="1600200"/>
                </a:lnTo>
                <a:lnTo>
                  <a:pt x="1312333" y="0"/>
                </a:lnTo>
              </a:path>
            </a:pathLst>
          </a:cu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6D659925-F784-D36A-9845-1E45E61519E1}"/>
              </a:ext>
            </a:extLst>
          </p:cNvPr>
          <p:cNvSpPr/>
          <p:nvPr/>
        </p:nvSpPr>
        <p:spPr>
          <a:xfrm>
            <a:off x="6680200" y="3318933"/>
            <a:ext cx="1261533" cy="1651000"/>
          </a:xfrm>
          <a:custGeom>
            <a:avLst/>
            <a:gdLst>
              <a:gd name="connsiteX0" fmla="*/ 0 w 1261533"/>
              <a:gd name="connsiteY0" fmla="*/ 567267 h 1651000"/>
              <a:gd name="connsiteX1" fmla="*/ 313267 w 1261533"/>
              <a:gd name="connsiteY1" fmla="*/ 0 h 1651000"/>
              <a:gd name="connsiteX2" fmla="*/ 601133 w 1261533"/>
              <a:gd name="connsiteY2" fmla="*/ 567267 h 1651000"/>
              <a:gd name="connsiteX3" fmla="*/ 973667 w 1261533"/>
              <a:gd name="connsiteY3" fmla="*/ 1651000 h 1651000"/>
              <a:gd name="connsiteX4" fmla="*/ 1261533 w 1261533"/>
              <a:gd name="connsiteY4" fmla="*/ 508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533" h="1651000">
                <a:moveTo>
                  <a:pt x="0" y="567267"/>
                </a:moveTo>
                <a:lnTo>
                  <a:pt x="313267" y="0"/>
                </a:lnTo>
                <a:lnTo>
                  <a:pt x="601133" y="567267"/>
                </a:lnTo>
                <a:lnTo>
                  <a:pt x="973667" y="1651000"/>
                </a:lnTo>
                <a:lnTo>
                  <a:pt x="1261533" y="508000"/>
                </a:lnTo>
              </a:path>
            </a:pathLst>
          </a:cu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0726ABFB-D1E1-D43A-59E2-AD535C548B50}"/>
              </a:ext>
            </a:extLst>
          </p:cNvPr>
          <p:cNvSpPr/>
          <p:nvPr/>
        </p:nvSpPr>
        <p:spPr>
          <a:xfrm>
            <a:off x="8407400" y="1752600"/>
            <a:ext cx="1109133" cy="1642533"/>
          </a:xfrm>
          <a:custGeom>
            <a:avLst/>
            <a:gdLst>
              <a:gd name="connsiteX0" fmla="*/ 0 w 1109133"/>
              <a:gd name="connsiteY0" fmla="*/ 533400 h 1642533"/>
              <a:gd name="connsiteX1" fmla="*/ 287867 w 1109133"/>
              <a:gd name="connsiteY1" fmla="*/ 0 h 1642533"/>
              <a:gd name="connsiteX2" fmla="*/ 499533 w 1109133"/>
              <a:gd name="connsiteY2" fmla="*/ 516467 h 1642533"/>
              <a:gd name="connsiteX3" fmla="*/ 795867 w 1109133"/>
              <a:gd name="connsiteY3" fmla="*/ 1642533 h 1642533"/>
              <a:gd name="connsiteX4" fmla="*/ 1109133 w 1109133"/>
              <a:gd name="connsiteY4" fmla="*/ 541867 h 164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133" h="1642533">
                <a:moveTo>
                  <a:pt x="0" y="533400"/>
                </a:moveTo>
                <a:lnTo>
                  <a:pt x="287867" y="0"/>
                </a:lnTo>
                <a:lnTo>
                  <a:pt x="499533" y="516467"/>
                </a:lnTo>
                <a:lnTo>
                  <a:pt x="795867" y="1642533"/>
                </a:lnTo>
                <a:lnTo>
                  <a:pt x="1109133" y="541867"/>
                </a:lnTo>
              </a:path>
            </a:pathLst>
          </a:cu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D2CAD328-0030-5B45-7B70-84B422DFAC35}"/>
              </a:ext>
            </a:extLst>
          </p:cNvPr>
          <p:cNvSpPr/>
          <p:nvPr/>
        </p:nvSpPr>
        <p:spPr>
          <a:xfrm>
            <a:off x="9939867" y="668867"/>
            <a:ext cx="1998133" cy="3200400"/>
          </a:xfrm>
          <a:custGeom>
            <a:avLst/>
            <a:gdLst>
              <a:gd name="connsiteX0" fmla="*/ 0 w 1998133"/>
              <a:gd name="connsiteY0" fmla="*/ 3200400 h 3200400"/>
              <a:gd name="connsiteX1" fmla="*/ 347133 w 1998133"/>
              <a:gd name="connsiteY1" fmla="*/ 0 h 3200400"/>
              <a:gd name="connsiteX2" fmla="*/ 609600 w 1998133"/>
              <a:gd name="connsiteY2" fmla="*/ 516466 h 3200400"/>
              <a:gd name="connsiteX3" fmla="*/ 922866 w 1998133"/>
              <a:gd name="connsiteY3" fmla="*/ 2286000 h 3200400"/>
              <a:gd name="connsiteX4" fmla="*/ 1159933 w 1998133"/>
              <a:gd name="connsiteY4" fmla="*/ 1007533 h 3200400"/>
              <a:gd name="connsiteX5" fmla="*/ 1998133 w 1998133"/>
              <a:gd name="connsiteY5" fmla="*/ 1032933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8133" h="3200400">
                <a:moveTo>
                  <a:pt x="0" y="3200400"/>
                </a:moveTo>
                <a:lnTo>
                  <a:pt x="347133" y="0"/>
                </a:lnTo>
                <a:lnTo>
                  <a:pt x="609600" y="516466"/>
                </a:lnTo>
                <a:lnTo>
                  <a:pt x="922866" y="2286000"/>
                </a:lnTo>
                <a:lnTo>
                  <a:pt x="1159933" y="1007533"/>
                </a:lnTo>
                <a:lnTo>
                  <a:pt x="1998133" y="1032933"/>
                </a:lnTo>
              </a:path>
            </a:pathLst>
          </a:cu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9B9BC3E3-B4A6-2904-4893-CE41C86FA63A}"/>
              </a:ext>
            </a:extLst>
          </p:cNvPr>
          <p:cNvSpPr/>
          <p:nvPr/>
        </p:nvSpPr>
        <p:spPr>
          <a:xfrm>
            <a:off x="4030133" y="3302000"/>
            <a:ext cx="2294467" cy="2726267"/>
          </a:xfrm>
          <a:custGeom>
            <a:avLst/>
            <a:gdLst>
              <a:gd name="connsiteX0" fmla="*/ 0 w 2294467"/>
              <a:gd name="connsiteY0" fmla="*/ 0 h 2726267"/>
              <a:gd name="connsiteX1" fmla="*/ 355600 w 2294467"/>
              <a:gd name="connsiteY1" fmla="*/ 567267 h 2726267"/>
              <a:gd name="connsiteX2" fmla="*/ 550334 w 2294467"/>
              <a:gd name="connsiteY2" fmla="*/ 1634067 h 2726267"/>
              <a:gd name="connsiteX3" fmla="*/ 1320800 w 2294467"/>
              <a:gd name="connsiteY3" fmla="*/ 2726267 h 2726267"/>
              <a:gd name="connsiteX4" fmla="*/ 1515534 w 2294467"/>
              <a:gd name="connsiteY4" fmla="*/ 2108200 h 2726267"/>
              <a:gd name="connsiteX5" fmla="*/ 2294467 w 2294467"/>
              <a:gd name="connsiteY5" fmla="*/ 2125133 h 272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4467" h="2726267">
                <a:moveTo>
                  <a:pt x="0" y="0"/>
                </a:moveTo>
                <a:lnTo>
                  <a:pt x="355600" y="567267"/>
                </a:lnTo>
                <a:lnTo>
                  <a:pt x="550334" y="1634067"/>
                </a:lnTo>
                <a:lnTo>
                  <a:pt x="1320800" y="2726267"/>
                </a:lnTo>
                <a:lnTo>
                  <a:pt x="1515534" y="2108200"/>
                </a:lnTo>
                <a:lnTo>
                  <a:pt x="2294467" y="2125133"/>
                </a:lnTo>
              </a:path>
            </a:pathLst>
          </a:cu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D8CB7AA-5733-C390-29F7-38A60281A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23582"/>
            <a:ext cx="524933" cy="599684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</a:p>
        </p:txBody>
      </p:sp>
      <p:sp>
        <p:nvSpPr>
          <p:cNvPr id="1107" name="タイトル 1">
            <a:extLst>
              <a:ext uri="{FF2B5EF4-FFF2-40B4-BE49-F238E27FC236}">
                <a16:creationId xmlns:a16="http://schemas.microsoft.com/office/drawing/2014/main" id="{FD7A1D26-C54F-D3C4-84A0-3A1B1664EB64}"/>
              </a:ext>
            </a:extLst>
          </p:cNvPr>
          <p:cNvSpPr txBox="1">
            <a:spLocks/>
          </p:cNvSpPr>
          <p:nvPr/>
        </p:nvSpPr>
        <p:spPr>
          <a:xfrm>
            <a:off x="292106" y="459812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る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0" name="タイトル 1">
            <a:extLst>
              <a:ext uri="{FF2B5EF4-FFF2-40B4-BE49-F238E27FC236}">
                <a16:creationId xmlns:a16="http://schemas.microsoft.com/office/drawing/2014/main" id="{ECB44954-B557-FB74-41EA-85127632C7F0}"/>
              </a:ext>
            </a:extLst>
          </p:cNvPr>
          <p:cNvSpPr txBox="1">
            <a:spLocks/>
          </p:cNvSpPr>
          <p:nvPr/>
        </p:nvSpPr>
        <p:spPr>
          <a:xfrm>
            <a:off x="615960" y="406085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2" name="タイトル 1">
            <a:extLst>
              <a:ext uri="{FF2B5EF4-FFF2-40B4-BE49-F238E27FC236}">
                <a16:creationId xmlns:a16="http://schemas.microsoft.com/office/drawing/2014/main" id="{B9F6A180-CD2A-38E0-237A-BF5EEEB4FA5A}"/>
              </a:ext>
            </a:extLst>
          </p:cNvPr>
          <p:cNvSpPr txBox="1">
            <a:spLocks/>
          </p:cNvSpPr>
          <p:nvPr/>
        </p:nvSpPr>
        <p:spPr>
          <a:xfrm>
            <a:off x="98531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3" name="タイトル 1">
            <a:extLst>
              <a:ext uri="{FF2B5EF4-FFF2-40B4-BE49-F238E27FC236}">
                <a16:creationId xmlns:a16="http://schemas.microsoft.com/office/drawing/2014/main" id="{7ECABB52-F168-254A-3922-C8B48F9F918C}"/>
              </a:ext>
            </a:extLst>
          </p:cNvPr>
          <p:cNvSpPr txBox="1">
            <a:spLocks/>
          </p:cNvSpPr>
          <p:nvPr/>
        </p:nvSpPr>
        <p:spPr>
          <a:xfrm>
            <a:off x="1273714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5" name="タイトル 1">
            <a:extLst>
              <a:ext uri="{FF2B5EF4-FFF2-40B4-BE49-F238E27FC236}">
                <a16:creationId xmlns:a16="http://schemas.microsoft.com/office/drawing/2014/main" id="{895E7009-4F9E-63B0-6A87-1517F8AFF38B}"/>
              </a:ext>
            </a:extLst>
          </p:cNvPr>
          <p:cNvSpPr txBox="1">
            <a:spLocks/>
          </p:cNvSpPr>
          <p:nvPr/>
        </p:nvSpPr>
        <p:spPr>
          <a:xfrm>
            <a:off x="192354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</a:p>
        </p:txBody>
      </p:sp>
      <p:sp>
        <p:nvSpPr>
          <p:cNvPr id="1126" name="タイトル 1">
            <a:extLst>
              <a:ext uri="{FF2B5EF4-FFF2-40B4-BE49-F238E27FC236}">
                <a16:creationId xmlns:a16="http://schemas.microsoft.com/office/drawing/2014/main" id="{AD886558-2462-CE79-B5D8-DD378F06A4D5}"/>
              </a:ext>
            </a:extLst>
          </p:cNvPr>
          <p:cNvSpPr txBox="1">
            <a:spLocks/>
          </p:cNvSpPr>
          <p:nvPr/>
        </p:nvSpPr>
        <p:spPr>
          <a:xfrm>
            <a:off x="2215652" y="459812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る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7" name="タイトル 1">
            <a:extLst>
              <a:ext uri="{FF2B5EF4-FFF2-40B4-BE49-F238E27FC236}">
                <a16:creationId xmlns:a16="http://schemas.microsoft.com/office/drawing/2014/main" id="{8207AFF0-3C4D-3499-862D-7D6B1CCCEC83}"/>
              </a:ext>
            </a:extLst>
          </p:cNvPr>
          <p:cNvSpPr txBox="1">
            <a:spLocks/>
          </p:cNvSpPr>
          <p:nvPr/>
        </p:nvSpPr>
        <p:spPr>
          <a:xfrm>
            <a:off x="2539506" y="406085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8" name="タイトル 1">
            <a:extLst>
              <a:ext uri="{FF2B5EF4-FFF2-40B4-BE49-F238E27FC236}">
                <a16:creationId xmlns:a16="http://schemas.microsoft.com/office/drawing/2014/main" id="{D386FC82-4287-30DA-51B3-F10100898AD0}"/>
              </a:ext>
            </a:extLst>
          </p:cNvPr>
          <p:cNvSpPr txBox="1">
            <a:spLocks/>
          </p:cNvSpPr>
          <p:nvPr/>
        </p:nvSpPr>
        <p:spPr>
          <a:xfrm>
            <a:off x="2908862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9" name="タイトル 1">
            <a:extLst>
              <a:ext uri="{FF2B5EF4-FFF2-40B4-BE49-F238E27FC236}">
                <a16:creationId xmlns:a16="http://schemas.microsoft.com/office/drawing/2014/main" id="{7D7E23B6-914B-9BDA-876A-F0CDDA796E81}"/>
              </a:ext>
            </a:extLst>
          </p:cNvPr>
          <p:cNvSpPr txBox="1">
            <a:spLocks/>
          </p:cNvSpPr>
          <p:nvPr/>
        </p:nvSpPr>
        <p:spPr>
          <a:xfrm>
            <a:off x="3171328" y="193112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0" name="タイトル 1">
            <a:extLst>
              <a:ext uri="{FF2B5EF4-FFF2-40B4-BE49-F238E27FC236}">
                <a16:creationId xmlns:a16="http://schemas.microsoft.com/office/drawing/2014/main" id="{722C4BDF-5A64-A49B-AD40-229D65972B33}"/>
              </a:ext>
            </a:extLst>
          </p:cNvPr>
          <p:cNvSpPr txBox="1">
            <a:spLocks/>
          </p:cNvSpPr>
          <p:nvPr/>
        </p:nvSpPr>
        <p:spPr>
          <a:xfrm>
            <a:off x="3803151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1" name="タイトル 1">
            <a:extLst>
              <a:ext uri="{FF2B5EF4-FFF2-40B4-BE49-F238E27FC236}">
                <a16:creationId xmlns:a16="http://schemas.microsoft.com/office/drawing/2014/main" id="{30C8CF1D-D30F-E144-A48D-DAA433D13914}"/>
              </a:ext>
            </a:extLst>
          </p:cNvPr>
          <p:cNvSpPr txBox="1">
            <a:spLocks/>
          </p:cNvSpPr>
          <p:nvPr/>
        </p:nvSpPr>
        <p:spPr>
          <a:xfrm>
            <a:off x="3803150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2" name="タイトル 1">
            <a:extLst>
              <a:ext uri="{FF2B5EF4-FFF2-40B4-BE49-F238E27FC236}">
                <a16:creationId xmlns:a16="http://schemas.microsoft.com/office/drawing/2014/main" id="{ABFBA840-47A0-B329-319A-2090A117F1A1}"/>
              </a:ext>
            </a:extLst>
          </p:cNvPr>
          <p:cNvSpPr txBox="1">
            <a:spLocks/>
          </p:cNvSpPr>
          <p:nvPr/>
        </p:nvSpPr>
        <p:spPr>
          <a:xfrm>
            <a:off x="409369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3" name="タイトル 1">
            <a:extLst>
              <a:ext uri="{FF2B5EF4-FFF2-40B4-BE49-F238E27FC236}">
                <a16:creationId xmlns:a16="http://schemas.microsoft.com/office/drawing/2014/main" id="{D43D52D8-BE1F-2555-F184-129549437C25}"/>
              </a:ext>
            </a:extLst>
          </p:cNvPr>
          <p:cNvSpPr txBox="1">
            <a:spLocks/>
          </p:cNvSpPr>
          <p:nvPr/>
        </p:nvSpPr>
        <p:spPr>
          <a:xfrm>
            <a:off x="4356162" y="458191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4" name="タイトル 1">
            <a:extLst>
              <a:ext uri="{FF2B5EF4-FFF2-40B4-BE49-F238E27FC236}">
                <a16:creationId xmlns:a16="http://schemas.microsoft.com/office/drawing/2014/main" id="{42E8C68B-C82F-6AEB-7D7D-74D761BEBF1F}"/>
              </a:ext>
            </a:extLst>
          </p:cNvPr>
          <p:cNvSpPr txBox="1">
            <a:spLocks/>
          </p:cNvSpPr>
          <p:nvPr/>
        </p:nvSpPr>
        <p:spPr>
          <a:xfrm>
            <a:off x="5101229" y="564024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5" name="タイトル 1">
            <a:extLst>
              <a:ext uri="{FF2B5EF4-FFF2-40B4-BE49-F238E27FC236}">
                <a16:creationId xmlns:a16="http://schemas.microsoft.com/office/drawing/2014/main" id="{079AB402-D56C-30AF-83D1-13222E054875}"/>
              </a:ext>
            </a:extLst>
          </p:cNvPr>
          <p:cNvSpPr txBox="1">
            <a:spLocks/>
          </p:cNvSpPr>
          <p:nvPr/>
        </p:nvSpPr>
        <p:spPr>
          <a:xfrm>
            <a:off x="5236104" y="510684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6" name="タイトル 1">
            <a:extLst>
              <a:ext uri="{FF2B5EF4-FFF2-40B4-BE49-F238E27FC236}">
                <a16:creationId xmlns:a16="http://schemas.microsoft.com/office/drawing/2014/main" id="{7475AD65-5AF9-27E2-D3D6-961D6D18A5EE}"/>
              </a:ext>
            </a:extLst>
          </p:cNvPr>
          <p:cNvSpPr txBox="1">
            <a:spLocks/>
          </p:cNvSpPr>
          <p:nvPr/>
        </p:nvSpPr>
        <p:spPr>
          <a:xfrm>
            <a:off x="6433081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</a:t>
            </a:r>
          </a:p>
        </p:txBody>
      </p:sp>
      <p:sp>
        <p:nvSpPr>
          <p:cNvPr id="1137" name="タイトル 1">
            <a:extLst>
              <a:ext uri="{FF2B5EF4-FFF2-40B4-BE49-F238E27FC236}">
                <a16:creationId xmlns:a16="http://schemas.microsoft.com/office/drawing/2014/main" id="{B1EDA363-28D7-3E3F-2F53-E1D61D15B110}"/>
              </a:ext>
            </a:extLst>
          </p:cNvPr>
          <p:cNvSpPr txBox="1">
            <a:spLocks/>
          </p:cNvSpPr>
          <p:nvPr/>
        </p:nvSpPr>
        <p:spPr>
          <a:xfrm>
            <a:off x="6710688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</a:t>
            </a:r>
          </a:p>
        </p:txBody>
      </p:sp>
      <p:sp>
        <p:nvSpPr>
          <p:cNvPr id="1138" name="タイトル 1">
            <a:extLst>
              <a:ext uri="{FF2B5EF4-FFF2-40B4-BE49-F238E27FC236}">
                <a16:creationId xmlns:a16="http://schemas.microsoft.com/office/drawing/2014/main" id="{9BD555F9-900F-9F93-CEFD-19D4B429F666}"/>
              </a:ext>
            </a:extLst>
          </p:cNvPr>
          <p:cNvSpPr txBox="1">
            <a:spLocks/>
          </p:cNvSpPr>
          <p:nvPr/>
        </p:nvSpPr>
        <p:spPr>
          <a:xfrm>
            <a:off x="7013448" y="351196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</a:p>
        </p:txBody>
      </p:sp>
      <p:sp>
        <p:nvSpPr>
          <p:cNvPr id="1139" name="タイトル 1">
            <a:extLst>
              <a:ext uri="{FF2B5EF4-FFF2-40B4-BE49-F238E27FC236}">
                <a16:creationId xmlns:a16="http://schemas.microsoft.com/office/drawing/2014/main" id="{11DDC5DF-81C3-FED6-EA42-103EDF0C7E49}"/>
              </a:ext>
            </a:extLst>
          </p:cNvPr>
          <p:cNvSpPr txBox="1">
            <a:spLocks/>
          </p:cNvSpPr>
          <p:nvPr/>
        </p:nvSpPr>
        <p:spPr>
          <a:xfrm>
            <a:off x="7376614" y="458191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</a:t>
            </a:r>
          </a:p>
        </p:txBody>
      </p:sp>
      <p:sp>
        <p:nvSpPr>
          <p:cNvPr id="1140" name="タイトル 1">
            <a:extLst>
              <a:ext uri="{FF2B5EF4-FFF2-40B4-BE49-F238E27FC236}">
                <a16:creationId xmlns:a16="http://schemas.microsoft.com/office/drawing/2014/main" id="{66773015-C758-BC63-C50E-32DEF8FC844F}"/>
              </a:ext>
            </a:extLst>
          </p:cNvPr>
          <p:cNvSpPr txBox="1">
            <a:spLocks/>
          </p:cNvSpPr>
          <p:nvPr/>
        </p:nvSpPr>
        <p:spPr>
          <a:xfrm>
            <a:off x="7639080" y="351196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1" name="タイトル 1">
            <a:extLst>
              <a:ext uri="{FF2B5EF4-FFF2-40B4-BE49-F238E27FC236}">
                <a16:creationId xmlns:a16="http://schemas.microsoft.com/office/drawing/2014/main" id="{4AE45C96-85CB-582F-ACD9-9BDD006F661D}"/>
              </a:ext>
            </a:extLst>
          </p:cNvPr>
          <p:cNvSpPr txBox="1">
            <a:spLocks/>
          </p:cNvSpPr>
          <p:nvPr/>
        </p:nvSpPr>
        <p:spPr>
          <a:xfrm>
            <a:off x="8164013" y="19364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2" name="タイトル 1">
            <a:extLst>
              <a:ext uri="{FF2B5EF4-FFF2-40B4-BE49-F238E27FC236}">
                <a16:creationId xmlns:a16="http://schemas.microsoft.com/office/drawing/2014/main" id="{5AEB7EEC-3671-D0BF-BF64-E819D56C5E61}"/>
              </a:ext>
            </a:extLst>
          </p:cNvPr>
          <p:cNvSpPr txBox="1">
            <a:spLocks/>
          </p:cNvSpPr>
          <p:nvPr/>
        </p:nvSpPr>
        <p:spPr>
          <a:xfrm>
            <a:off x="8426479" y="14284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3" name="タイトル 1">
            <a:extLst>
              <a:ext uri="{FF2B5EF4-FFF2-40B4-BE49-F238E27FC236}">
                <a16:creationId xmlns:a16="http://schemas.microsoft.com/office/drawing/2014/main" id="{93B92A05-79F2-125D-BE4A-FDBA04C689DB}"/>
              </a:ext>
            </a:extLst>
          </p:cNvPr>
          <p:cNvSpPr txBox="1">
            <a:spLocks/>
          </p:cNvSpPr>
          <p:nvPr/>
        </p:nvSpPr>
        <p:spPr>
          <a:xfrm>
            <a:off x="8688945" y="193112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</a:p>
        </p:txBody>
      </p:sp>
      <p:sp>
        <p:nvSpPr>
          <p:cNvPr id="1144" name="タイトル 1">
            <a:extLst>
              <a:ext uri="{FF2B5EF4-FFF2-40B4-BE49-F238E27FC236}">
                <a16:creationId xmlns:a16="http://schemas.microsoft.com/office/drawing/2014/main" id="{B621CBD6-C29D-DAAE-C2E3-751B93666F01}"/>
              </a:ext>
            </a:extLst>
          </p:cNvPr>
          <p:cNvSpPr txBox="1">
            <a:spLocks/>
          </p:cNvSpPr>
          <p:nvPr/>
        </p:nvSpPr>
        <p:spPr>
          <a:xfrm>
            <a:off x="8951411" y="30034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</a:t>
            </a:r>
          </a:p>
        </p:txBody>
      </p:sp>
      <p:sp>
        <p:nvSpPr>
          <p:cNvPr id="1145" name="タイトル 1">
            <a:extLst>
              <a:ext uri="{FF2B5EF4-FFF2-40B4-BE49-F238E27FC236}">
                <a16:creationId xmlns:a16="http://schemas.microsoft.com/office/drawing/2014/main" id="{931A3876-3460-977D-B8C0-6608EDCFEDF9}"/>
              </a:ext>
            </a:extLst>
          </p:cNvPr>
          <p:cNvSpPr txBox="1">
            <a:spLocks/>
          </p:cNvSpPr>
          <p:nvPr/>
        </p:nvSpPr>
        <p:spPr>
          <a:xfrm>
            <a:off x="9213877" y="19335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6" name="タイトル 1">
            <a:extLst>
              <a:ext uri="{FF2B5EF4-FFF2-40B4-BE49-F238E27FC236}">
                <a16:creationId xmlns:a16="http://schemas.microsoft.com/office/drawing/2014/main" id="{4A06B8EE-45AC-F896-2C6A-4058224B2DCE}"/>
              </a:ext>
            </a:extLst>
          </p:cNvPr>
          <p:cNvSpPr txBox="1">
            <a:spLocks/>
          </p:cNvSpPr>
          <p:nvPr/>
        </p:nvSpPr>
        <p:spPr>
          <a:xfrm>
            <a:off x="9692270" y="350809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</a:t>
            </a:r>
          </a:p>
        </p:txBody>
      </p:sp>
      <p:sp>
        <p:nvSpPr>
          <p:cNvPr id="1147" name="タイトル 1">
            <a:extLst>
              <a:ext uri="{FF2B5EF4-FFF2-40B4-BE49-F238E27FC236}">
                <a16:creationId xmlns:a16="http://schemas.microsoft.com/office/drawing/2014/main" id="{66CF9916-C92E-56DD-4693-B5F75AFE91D2}"/>
              </a:ext>
            </a:extLst>
          </p:cNvPr>
          <p:cNvSpPr txBox="1">
            <a:spLocks/>
          </p:cNvSpPr>
          <p:nvPr/>
        </p:nvSpPr>
        <p:spPr>
          <a:xfrm>
            <a:off x="10038897" y="36902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に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48" name="タイトル 1">
            <a:extLst>
              <a:ext uri="{FF2B5EF4-FFF2-40B4-BE49-F238E27FC236}">
                <a16:creationId xmlns:a16="http://schemas.microsoft.com/office/drawing/2014/main" id="{A5F4F625-5E47-8178-8B61-F06325756340}"/>
              </a:ext>
            </a:extLst>
          </p:cNvPr>
          <p:cNvSpPr txBox="1">
            <a:spLocks/>
          </p:cNvSpPr>
          <p:nvPr/>
        </p:nvSpPr>
        <p:spPr>
          <a:xfrm>
            <a:off x="10309239" y="828760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も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52" name="タイトル 1">
            <a:extLst>
              <a:ext uri="{FF2B5EF4-FFF2-40B4-BE49-F238E27FC236}">
                <a16:creationId xmlns:a16="http://schemas.microsoft.com/office/drawing/2014/main" id="{80472D13-8610-B509-C51C-22A15415D472}"/>
              </a:ext>
            </a:extLst>
          </p:cNvPr>
          <p:cNvSpPr txBox="1">
            <a:spLocks/>
          </p:cNvSpPr>
          <p:nvPr/>
        </p:nvSpPr>
        <p:spPr>
          <a:xfrm>
            <a:off x="10567007" y="250189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き</a:t>
            </a:r>
          </a:p>
        </p:txBody>
      </p:sp>
      <p:sp>
        <p:nvSpPr>
          <p:cNvPr id="1153" name="タイトル 1">
            <a:extLst>
              <a:ext uri="{FF2B5EF4-FFF2-40B4-BE49-F238E27FC236}">
                <a16:creationId xmlns:a16="http://schemas.microsoft.com/office/drawing/2014/main" id="{EB9D73AF-4A0C-0D3D-F898-DDE2978E4633}"/>
              </a:ext>
            </a:extLst>
          </p:cNvPr>
          <p:cNvSpPr txBox="1">
            <a:spLocks/>
          </p:cNvSpPr>
          <p:nvPr/>
        </p:nvSpPr>
        <p:spPr>
          <a:xfrm>
            <a:off x="10829473" y="1365487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た</a:t>
            </a:r>
            <a:endParaRPr lang="en-US" altLang="ja-JP" sz="40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93DFCE-1411-19E8-DFAE-8A8630C9B4AB}"/>
              </a:ext>
            </a:extLst>
          </p:cNvPr>
          <p:cNvSpPr txBox="1"/>
          <p:nvPr/>
        </p:nvSpPr>
        <p:spPr>
          <a:xfrm>
            <a:off x="2585100" y="603620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</a:t>
            </a:r>
            <a:endParaRPr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258E145-A3F8-FB8B-9DF2-108CE38CFB52}"/>
              </a:ext>
            </a:extLst>
          </p:cNvPr>
          <p:cNvSpPr txBox="1"/>
          <p:nvPr/>
        </p:nvSpPr>
        <p:spPr>
          <a:xfrm>
            <a:off x="582700" y="6084854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</a:t>
            </a:r>
            <a:endParaRPr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CCD4CE-A831-87B7-256F-A4844D8D0AD5}"/>
              </a:ext>
            </a:extLst>
          </p:cNvPr>
          <p:cNvSpPr txBox="1"/>
          <p:nvPr/>
        </p:nvSpPr>
        <p:spPr>
          <a:xfrm>
            <a:off x="5075307" y="6104651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79B07F-D6C7-3479-9F2A-468137108456}"/>
              </a:ext>
            </a:extLst>
          </p:cNvPr>
          <p:cNvSpPr txBox="1"/>
          <p:nvPr/>
        </p:nvSpPr>
        <p:spPr>
          <a:xfrm>
            <a:off x="7356560" y="611311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FE1D64-98B4-E864-C2E7-72FE2AA12442}"/>
              </a:ext>
            </a:extLst>
          </p:cNvPr>
          <p:cNvSpPr txBox="1"/>
          <p:nvPr/>
        </p:nvSpPr>
        <p:spPr>
          <a:xfrm>
            <a:off x="8830803" y="6084853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DD1298-EF15-EF06-8F6D-FEF3FF6CAB5C}"/>
              </a:ext>
            </a:extLst>
          </p:cNvPr>
          <p:cNvSpPr txBox="1"/>
          <p:nvPr/>
        </p:nvSpPr>
        <p:spPr>
          <a:xfrm>
            <a:off x="10515607" y="606231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⑥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765CE075-CFFF-8995-9FC2-17C00AE89F95}"/>
              </a:ext>
            </a:extLst>
          </p:cNvPr>
          <p:cNvSpPr txBox="1">
            <a:spLocks/>
          </p:cNvSpPr>
          <p:nvPr/>
        </p:nvSpPr>
        <p:spPr>
          <a:xfrm>
            <a:off x="180961" y="169809"/>
            <a:ext cx="1559974" cy="7396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１ばん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660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3"/>
    </mc:Choice>
    <mc:Fallback xmlns="">
      <p:transition spd="slow" advTm="297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427F1784-7D27-83FD-FE41-86443B2BE069}"/>
              </a:ext>
            </a:extLst>
          </p:cNvPr>
          <p:cNvSpPr/>
          <p:nvPr/>
        </p:nvSpPr>
        <p:spPr>
          <a:xfrm>
            <a:off x="220133" y="3318933"/>
            <a:ext cx="1337734" cy="1727200"/>
          </a:xfrm>
          <a:custGeom>
            <a:avLst/>
            <a:gdLst>
              <a:gd name="connsiteX0" fmla="*/ 0 w 1337734"/>
              <a:gd name="connsiteY0" fmla="*/ 491067 h 1727200"/>
              <a:gd name="connsiteX1" fmla="*/ 330200 w 1337734"/>
              <a:gd name="connsiteY1" fmla="*/ 1727200 h 1727200"/>
              <a:gd name="connsiteX2" fmla="*/ 677334 w 1337734"/>
              <a:gd name="connsiteY2" fmla="*/ 1032934 h 1727200"/>
              <a:gd name="connsiteX3" fmla="*/ 1032934 w 1337734"/>
              <a:gd name="connsiteY3" fmla="*/ 550334 h 1727200"/>
              <a:gd name="connsiteX4" fmla="*/ 1337734 w 1337734"/>
              <a:gd name="connsiteY4" fmla="*/ 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734" h="1727200">
                <a:moveTo>
                  <a:pt x="0" y="491067"/>
                </a:moveTo>
                <a:lnTo>
                  <a:pt x="330200" y="1727200"/>
                </a:lnTo>
                <a:lnTo>
                  <a:pt x="677334" y="1032934"/>
                </a:lnTo>
                <a:lnTo>
                  <a:pt x="1032934" y="550334"/>
                </a:lnTo>
                <a:lnTo>
                  <a:pt x="1337734" y="0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A8F1005D-A629-B292-3CB1-28350A25BDCD}"/>
              </a:ext>
            </a:extLst>
          </p:cNvPr>
          <p:cNvSpPr/>
          <p:nvPr/>
        </p:nvSpPr>
        <p:spPr>
          <a:xfrm>
            <a:off x="2159000" y="2235200"/>
            <a:ext cx="1312333" cy="2768600"/>
          </a:xfrm>
          <a:custGeom>
            <a:avLst/>
            <a:gdLst>
              <a:gd name="connsiteX0" fmla="*/ 0 w 1312333"/>
              <a:gd name="connsiteY0" fmla="*/ 1625600 h 2768600"/>
              <a:gd name="connsiteX1" fmla="*/ 313267 w 1312333"/>
              <a:gd name="connsiteY1" fmla="*/ 2768600 h 2768600"/>
              <a:gd name="connsiteX2" fmla="*/ 618067 w 1312333"/>
              <a:gd name="connsiteY2" fmla="*/ 2125133 h 2768600"/>
              <a:gd name="connsiteX3" fmla="*/ 1075267 w 1312333"/>
              <a:gd name="connsiteY3" fmla="*/ 1600200 h 2768600"/>
              <a:gd name="connsiteX4" fmla="*/ 1312333 w 1312333"/>
              <a:gd name="connsiteY4" fmla="*/ 0 h 276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333" h="2768600">
                <a:moveTo>
                  <a:pt x="0" y="1625600"/>
                </a:moveTo>
                <a:lnTo>
                  <a:pt x="313267" y="2768600"/>
                </a:lnTo>
                <a:lnTo>
                  <a:pt x="618067" y="2125133"/>
                </a:lnTo>
                <a:lnTo>
                  <a:pt x="1075267" y="1600200"/>
                </a:lnTo>
                <a:lnTo>
                  <a:pt x="1312333" y="0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6D659925-F784-D36A-9845-1E45E61519E1}"/>
              </a:ext>
            </a:extLst>
          </p:cNvPr>
          <p:cNvSpPr/>
          <p:nvPr/>
        </p:nvSpPr>
        <p:spPr>
          <a:xfrm>
            <a:off x="6680200" y="3318933"/>
            <a:ext cx="1261533" cy="1651000"/>
          </a:xfrm>
          <a:custGeom>
            <a:avLst/>
            <a:gdLst>
              <a:gd name="connsiteX0" fmla="*/ 0 w 1261533"/>
              <a:gd name="connsiteY0" fmla="*/ 567267 h 1651000"/>
              <a:gd name="connsiteX1" fmla="*/ 313267 w 1261533"/>
              <a:gd name="connsiteY1" fmla="*/ 0 h 1651000"/>
              <a:gd name="connsiteX2" fmla="*/ 601133 w 1261533"/>
              <a:gd name="connsiteY2" fmla="*/ 567267 h 1651000"/>
              <a:gd name="connsiteX3" fmla="*/ 973667 w 1261533"/>
              <a:gd name="connsiteY3" fmla="*/ 1651000 h 1651000"/>
              <a:gd name="connsiteX4" fmla="*/ 1261533 w 1261533"/>
              <a:gd name="connsiteY4" fmla="*/ 508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533" h="1651000">
                <a:moveTo>
                  <a:pt x="0" y="567267"/>
                </a:moveTo>
                <a:lnTo>
                  <a:pt x="313267" y="0"/>
                </a:lnTo>
                <a:lnTo>
                  <a:pt x="601133" y="567267"/>
                </a:lnTo>
                <a:lnTo>
                  <a:pt x="973667" y="1651000"/>
                </a:lnTo>
                <a:lnTo>
                  <a:pt x="1261533" y="508000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0726ABFB-D1E1-D43A-59E2-AD535C548B50}"/>
              </a:ext>
            </a:extLst>
          </p:cNvPr>
          <p:cNvSpPr/>
          <p:nvPr/>
        </p:nvSpPr>
        <p:spPr>
          <a:xfrm>
            <a:off x="8407400" y="1752600"/>
            <a:ext cx="1109133" cy="1642533"/>
          </a:xfrm>
          <a:custGeom>
            <a:avLst/>
            <a:gdLst>
              <a:gd name="connsiteX0" fmla="*/ 0 w 1109133"/>
              <a:gd name="connsiteY0" fmla="*/ 533400 h 1642533"/>
              <a:gd name="connsiteX1" fmla="*/ 287867 w 1109133"/>
              <a:gd name="connsiteY1" fmla="*/ 0 h 1642533"/>
              <a:gd name="connsiteX2" fmla="*/ 499533 w 1109133"/>
              <a:gd name="connsiteY2" fmla="*/ 516467 h 1642533"/>
              <a:gd name="connsiteX3" fmla="*/ 795867 w 1109133"/>
              <a:gd name="connsiteY3" fmla="*/ 1642533 h 1642533"/>
              <a:gd name="connsiteX4" fmla="*/ 1109133 w 1109133"/>
              <a:gd name="connsiteY4" fmla="*/ 541867 h 164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133" h="1642533">
                <a:moveTo>
                  <a:pt x="0" y="533400"/>
                </a:moveTo>
                <a:lnTo>
                  <a:pt x="287867" y="0"/>
                </a:lnTo>
                <a:lnTo>
                  <a:pt x="499533" y="516467"/>
                </a:lnTo>
                <a:lnTo>
                  <a:pt x="795867" y="1642533"/>
                </a:lnTo>
                <a:lnTo>
                  <a:pt x="1109133" y="541867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D2CAD328-0030-5B45-7B70-84B422DFAC35}"/>
              </a:ext>
            </a:extLst>
          </p:cNvPr>
          <p:cNvSpPr/>
          <p:nvPr/>
        </p:nvSpPr>
        <p:spPr>
          <a:xfrm>
            <a:off x="9939867" y="668867"/>
            <a:ext cx="1998133" cy="3200400"/>
          </a:xfrm>
          <a:custGeom>
            <a:avLst/>
            <a:gdLst>
              <a:gd name="connsiteX0" fmla="*/ 0 w 1998133"/>
              <a:gd name="connsiteY0" fmla="*/ 3200400 h 3200400"/>
              <a:gd name="connsiteX1" fmla="*/ 347133 w 1998133"/>
              <a:gd name="connsiteY1" fmla="*/ 0 h 3200400"/>
              <a:gd name="connsiteX2" fmla="*/ 609600 w 1998133"/>
              <a:gd name="connsiteY2" fmla="*/ 516466 h 3200400"/>
              <a:gd name="connsiteX3" fmla="*/ 922866 w 1998133"/>
              <a:gd name="connsiteY3" fmla="*/ 2286000 h 3200400"/>
              <a:gd name="connsiteX4" fmla="*/ 1159933 w 1998133"/>
              <a:gd name="connsiteY4" fmla="*/ 1007533 h 3200400"/>
              <a:gd name="connsiteX5" fmla="*/ 1998133 w 1998133"/>
              <a:gd name="connsiteY5" fmla="*/ 1032933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8133" h="3200400">
                <a:moveTo>
                  <a:pt x="0" y="3200400"/>
                </a:moveTo>
                <a:lnTo>
                  <a:pt x="347133" y="0"/>
                </a:lnTo>
                <a:lnTo>
                  <a:pt x="609600" y="516466"/>
                </a:lnTo>
                <a:lnTo>
                  <a:pt x="922866" y="2286000"/>
                </a:lnTo>
                <a:lnTo>
                  <a:pt x="1159933" y="1007533"/>
                </a:lnTo>
                <a:lnTo>
                  <a:pt x="1998133" y="1032933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9B9BC3E3-B4A6-2904-4893-CE41C86FA63A}"/>
              </a:ext>
            </a:extLst>
          </p:cNvPr>
          <p:cNvSpPr/>
          <p:nvPr/>
        </p:nvSpPr>
        <p:spPr>
          <a:xfrm>
            <a:off x="4030133" y="3302000"/>
            <a:ext cx="2294467" cy="2726267"/>
          </a:xfrm>
          <a:custGeom>
            <a:avLst/>
            <a:gdLst>
              <a:gd name="connsiteX0" fmla="*/ 0 w 2294467"/>
              <a:gd name="connsiteY0" fmla="*/ 0 h 2726267"/>
              <a:gd name="connsiteX1" fmla="*/ 355600 w 2294467"/>
              <a:gd name="connsiteY1" fmla="*/ 567267 h 2726267"/>
              <a:gd name="connsiteX2" fmla="*/ 550334 w 2294467"/>
              <a:gd name="connsiteY2" fmla="*/ 1634067 h 2726267"/>
              <a:gd name="connsiteX3" fmla="*/ 1320800 w 2294467"/>
              <a:gd name="connsiteY3" fmla="*/ 2726267 h 2726267"/>
              <a:gd name="connsiteX4" fmla="*/ 1515534 w 2294467"/>
              <a:gd name="connsiteY4" fmla="*/ 2108200 h 2726267"/>
              <a:gd name="connsiteX5" fmla="*/ 2294467 w 2294467"/>
              <a:gd name="connsiteY5" fmla="*/ 2125133 h 272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4467" h="2726267">
                <a:moveTo>
                  <a:pt x="0" y="0"/>
                </a:moveTo>
                <a:lnTo>
                  <a:pt x="355600" y="567267"/>
                </a:lnTo>
                <a:lnTo>
                  <a:pt x="550334" y="1634067"/>
                </a:lnTo>
                <a:lnTo>
                  <a:pt x="1320800" y="2726267"/>
                </a:lnTo>
                <a:lnTo>
                  <a:pt x="1515534" y="2108200"/>
                </a:lnTo>
                <a:lnTo>
                  <a:pt x="2294467" y="2125133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D8CB7AA-5733-C390-29F7-38A60281A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23582"/>
            <a:ext cx="524933" cy="599684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</a:p>
        </p:txBody>
      </p:sp>
      <p:sp>
        <p:nvSpPr>
          <p:cNvPr id="1107" name="タイトル 1">
            <a:extLst>
              <a:ext uri="{FF2B5EF4-FFF2-40B4-BE49-F238E27FC236}">
                <a16:creationId xmlns:a16="http://schemas.microsoft.com/office/drawing/2014/main" id="{FD7A1D26-C54F-D3C4-84A0-3A1B1664EB64}"/>
              </a:ext>
            </a:extLst>
          </p:cNvPr>
          <p:cNvSpPr txBox="1">
            <a:spLocks/>
          </p:cNvSpPr>
          <p:nvPr/>
        </p:nvSpPr>
        <p:spPr>
          <a:xfrm>
            <a:off x="292106" y="459812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0" name="タイトル 1">
            <a:extLst>
              <a:ext uri="{FF2B5EF4-FFF2-40B4-BE49-F238E27FC236}">
                <a16:creationId xmlns:a16="http://schemas.microsoft.com/office/drawing/2014/main" id="{ECB44954-B557-FB74-41EA-85127632C7F0}"/>
              </a:ext>
            </a:extLst>
          </p:cNvPr>
          <p:cNvSpPr txBox="1">
            <a:spLocks/>
          </p:cNvSpPr>
          <p:nvPr/>
        </p:nvSpPr>
        <p:spPr>
          <a:xfrm>
            <a:off x="615960" y="406085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2" name="タイトル 1">
            <a:extLst>
              <a:ext uri="{FF2B5EF4-FFF2-40B4-BE49-F238E27FC236}">
                <a16:creationId xmlns:a16="http://schemas.microsoft.com/office/drawing/2014/main" id="{B9F6A180-CD2A-38E0-237A-BF5EEEB4FA5A}"/>
              </a:ext>
            </a:extLst>
          </p:cNvPr>
          <p:cNvSpPr txBox="1">
            <a:spLocks/>
          </p:cNvSpPr>
          <p:nvPr/>
        </p:nvSpPr>
        <p:spPr>
          <a:xfrm>
            <a:off x="98531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13" name="タイトル 1">
            <a:extLst>
              <a:ext uri="{FF2B5EF4-FFF2-40B4-BE49-F238E27FC236}">
                <a16:creationId xmlns:a16="http://schemas.microsoft.com/office/drawing/2014/main" id="{7ECABB52-F168-254A-3922-C8B48F9F918C}"/>
              </a:ext>
            </a:extLst>
          </p:cNvPr>
          <p:cNvSpPr txBox="1">
            <a:spLocks/>
          </p:cNvSpPr>
          <p:nvPr/>
        </p:nvSpPr>
        <p:spPr>
          <a:xfrm>
            <a:off x="1273714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5" name="タイトル 1">
            <a:extLst>
              <a:ext uri="{FF2B5EF4-FFF2-40B4-BE49-F238E27FC236}">
                <a16:creationId xmlns:a16="http://schemas.microsoft.com/office/drawing/2014/main" id="{895E7009-4F9E-63B0-6A87-1517F8AFF38B}"/>
              </a:ext>
            </a:extLst>
          </p:cNvPr>
          <p:cNvSpPr txBox="1">
            <a:spLocks/>
          </p:cNvSpPr>
          <p:nvPr/>
        </p:nvSpPr>
        <p:spPr>
          <a:xfrm>
            <a:off x="192354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</a:p>
        </p:txBody>
      </p:sp>
      <p:sp>
        <p:nvSpPr>
          <p:cNvPr id="1126" name="タイトル 1">
            <a:extLst>
              <a:ext uri="{FF2B5EF4-FFF2-40B4-BE49-F238E27FC236}">
                <a16:creationId xmlns:a16="http://schemas.microsoft.com/office/drawing/2014/main" id="{AD886558-2462-CE79-B5D8-DD378F06A4D5}"/>
              </a:ext>
            </a:extLst>
          </p:cNvPr>
          <p:cNvSpPr txBox="1">
            <a:spLocks/>
          </p:cNvSpPr>
          <p:nvPr/>
        </p:nvSpPr>
        <p:spPr>
          <a:xfrm>
            <a:off x="2215652" y="459812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7" name="タイトル 1">
            <a:extLst>
              <a:ext uri="{FF2B5EF4-FFF2-40B4-BE49-F238E27FC236}">
                <a16:creationId xmlns:a16="http://schemas.microsoft.com/office/drawing/2014/main" id="{8207AFF0-3C4D-3499-862D-7D6B1CCCEC83}"/>
              </a:ext>
            </a:extLst>
          </p:cNvPr>
          <p:cNvSpPr txBox="1">
            <a:spLocks/>
          </p:cNvSpPr>
          <p:nvPr/>
        </p:nvSpPr>
        <p:spPr>
          <a:xfrm>
            <a:off x="2539506" y="406085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8" name="タイトル 1">
            <a:extLst>
              <a:ext uri="{FF2B5EF4-FFF2-40B4-BE49-F238E27FC236}">
                <a16:creationId xmlns:a16="http://schemas.microsoft.com/office/drawing/2014/main" id="{D386FC82-4287-30DA-51B3-F10100898AD0}"/>
              </a:ext>
            </a:extLst>
          </p:cNvPr>
          <p:cNvSpPr txBox="1">
            <a:spLocks/>
          </p:cNvSpPr>
          <p:nvPr/>
        </p:nvSpPr>
        <p:spPr>
          <a:xfrm>
            <a:off x="2908862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9" name="タイトル 1">
            <a:extLst>
              <a:ext uri="{FF2B5EF4-FFF2-40B4-BE49-F238E27FC236}">
                <a16:creationId xmlns:a16="http://schemas.microsoft.com/office/drawing/2014/main" id="{7D7E23B6-914B-9BDA-876A-F0CDDA796E81}"/>
              </a:ext>
            </a:extLst>
          </p:cNvPr>
          <p:cNvSpPr txBox="1">
            <a:spLocks/>
          </p:cNvSpPr>
          <p:nvPr/>
        </p:nvSpPr>
        <p:spPr>
          <a:xfrm>
            <a:off x="3171328" y="193112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0" name="タイトル 1">
            <a:extLst>
              <a:ext uri="{FF2B5EF4-FFF2-40B4-BE49-F238E27FC236}">
                <a16:creationId xmlns:a16="http://schemas.microsoft.com/office/drawing/2014/main" id="{722C4BDF-5A64-A49B-AD40-229D65972B33}"/>
              </a:ext>
            </a:extLst>
          </p:cNvPr>
          <p:cNvSpPr txBox="1">
            <a:spLocks/>
          </p:cNvSpPr>
          <p:nvPr/>
        </p:nvSpPr>
        <p:spPr>
          <a:xfrm>
            <a:off x="3803151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1" name="タイトル 1">
            <a:extLst>
              <a:ext uri="{FF2B5EF4-FFF2-40B4-BE49-F238E27FC236}">
                <a16:creationId xmlns:a16="http://schemas.microsoft.com/office/drawing/2014/main" id="{30C8CF1D-D30F-E144-A48D-DAA433D13914}"/>
              </a:ext>
            </a:extLst>
          </p:cNvPr>
          <p:cNvSpPr txBox="1">
            <a:spLocks/>
          </p:cNvSpPr>
          <p:nvPr/>
        </p:nvSpPr>
        <p:spPr>
          <a:xfrm>
            <a:off x="3803150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2" name="タイトル 1">
            <a:extLst>
              <a:ext uri="{FF2B5EF4-FFF2-40B4-BE49-F238E27FC236}">
                <a16:creationId xmlns:a16="http://schemas.microsoft.com/office/drawing/2014/main" id="{ABFBA840-47A0-B329-319A-2090A117F1A1}"/>
              </a:ext>
            </a:extLst>
          </p:cNvPr>
          <p:cNvSpPr txBox="1">
            <a:spLocks/>
          </p:cNvSpPr>
          <p:nvPr/>
        </p:nvSpPr>
        <p:spPr>
          <a:xfrm>
            <a:off x="4093696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3" name="タイトル 1">
            <a:extLst>
              <a:ext uri="{FF2B5EF4-FFF2-40B4-BE49-F238E27FC236}">
                <a16:creationId xmlns:a16="http://schemas.microsoft.com/office/drawing/2014/main" id="{D43D52D8-BE1F-2555-F184-129549437C25}"/>
              </a:ext>
            </a:extLst>
          </p:cNvPr>
          <p:cNvSpPr txBox="1">
            <a:spLocks/>
          </p:cNvSpPr>
          <p:nvPr/>
        </p:nvSpPr>
        <p:spPr>
          <a:xfrm>
            <a:off x="4356162" y="458191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4" name="タイトル 1">
            <a:extLst>
              <a:ext uri="{FF2B5EF4-FFF2-40B4-BE49-F238E27FC236}">
                <a16:creationId xmlns:a16="http://schemas.microsoft.com/office/drawing/2014/main" id="{42E8C68B-C82F-6AEB-7D7D-74D761BEBF1F}"/>
              </a:ext>
            </a:extLst>
          </p:cNvPr>
          <p:cNvSpPr txBox="1">
            <a:spLocks/>
          </p:cNvSpPr>
          <p:nvPr/>
        </p:nvSpPr>
        <p:spPr>
          <a:xfrm>
            <a:off x="5057075" y="5706533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5" name="タイトル 1">
            <a:extLst>
              <a:ext uri="{FF2B5EF4-FFF2-40B4-BE49-F238E27FC236}">
                <a16:creationId xmlns:a16="http://schemas.microsoft.com/office/drawing/2014/main" id="{079AB402-D56C-30AF-83D1-13222E054875}"/>
              </a:ext>
            </a:extLst>
          </p:cNvPr>
          <p:cNvSpPr txBox="1">
            <a:spLocks/>
          </p:cNvSpPr>
          <p:nvPr/>
        </p:nvSpPr>
        <p:spPr>
          <a:xfrm>
            <a:off x="5236104" y="510684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6" name="タイトル 1">
            <a:extLst>
              <a:ext uri="{FF2B5EF4-FFF2-40B4-BE49-F238E27FC236}">
                <a16:creationId xmlns:a16="http://schemas.microsoft.com/office/drawing/2014/main" id="{7475AD65-5AF9-27E2-D3D6-961D6D18A5EE}"/>
              </a:ext>
            </a:extLst>
          </p:cNvPr>
          <p:cNvSpPr txBox="1">
            <a:spLocks/>
          </p:cNvSpPr>
          <p:nvPr/>
        </p:nvSpPr>
        <p:spPr>
          <a:xfrm>
            <a:off x="6433081" y="3523582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</a:t>
            </a:r>
          </a:p>
        </p:txBody>
      </p:sp>
      <p:sp>
        <p:nvSpPr>
          <p:cNvPr id="1137" name="タイトル 1">
            <a:extLst>
              <a:ext uri="{FF2B5EF4-FFF2-40B4-BE49-F238E27FC236}">
                <a16:creationId xmlns:a16="http://schemas.microsoft.com/office/drawing/2014/main" id="{B1EDA363-28D7-3E3F-2F53-E1D61D15B110}"/>
              </a:ext>
            </a:extLst>
          </p:cNvPr>
          <p:cNvSpPr txBox="1">
            <a:spLocks/>
          </p:cNvSpPr>
          <p:nvPr/>
        </p:nvSpPr>
        <p:spPr>
          <a:xfrm>
            <a:off x="6710688" y="30063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</a:t>
            </a:r>
          </a:p>
        </p:txBody>
      </p:sp>
      <p:sp>
        <p:nvSpPr>
          <p:cNvPr id="1138" name="タイトル 1">
            <a:extLst>
              <a:ext uri="{FF2B5EF4-FFF2-40B4-BE49-F238E27FC236}">
                <a16:creationId xmlns:a16="http://schemas.microsoft.com/office/drawing/2014/main" id="{9BD555F9-900F-9F93-CEFD-19D4B429F666}"/>
              </a:ext>
            </a:extLst>
          </p:cNvPr>
          <p:cNvSpPr txBox="1">
            <a:spLocks/>
          </p:cNvSpPr>
          <p:nvPr/>
        </p:nvSpPr>
        <p:spPr>
          <a:xfrm>
            <a:off x="7013448" y="351196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</a:p>
        </p:txBody>
      </p:sp>
      <p:sp>
        <p:nvSpPr>
          <p:cNvPr id="1139" name="タイトル 1">
            <a:extLst>
              <a:ext uri="{FF2B5EF4-FFF2-40B4-BE49-F238E27FC236}">
                <a16:creationId xmlns:a16="http://schemas.microsoft.com/office/drawing/2014/main" id="{11DDC5DF-81C3-FED6-EA42-103EDF0C7E49}"/>
              </a:ext>
            </a:extLst>
          </p:cNvPr>
          <p:cNvSpPr txBox="1">
            <a:spLocks/>
          </p:cNvSpPr>
          <p:nvPr/>
        </p:nvSpPr>
        <p:spPr>
          <a:xfrm>
            <a:off x="7376614" y="458191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</a:p>
        </p:txBody>
      </p:sp>
      <p:sp>
        <p:nvSpPr>
          <p:cNvPr id="1140" name="タイトル 1">
            <a:extLst>
              <a:ext uri="{FF2B5EF4-FFF2-40B4-BE49-F238E27FC236}">
                <a16:creationId xmlns:a16="http://schemas.microsoft.com/office/drawing/2014/main" id="{66773015-C758-BC63-C50E-32DEF8FC844F}"/>
              </a:ext>
            </a:extLst>
          </p:cNvPr>
          <p:cNvSpPr txBox="1">
            <a:spLocks/>
          </p:cNvSpPr>
          <p:nvPr/>
        </p:nvSpPr>
        <p:spPr>
          <a:xfrm>
            <a:off x="7639080" y="351196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1" name="タイトル 1">
            <a:extLst>
              <a:ext uri="{FF2B5EF4-FFF2-40B4-BE49-F238E27FC236}">
                <a16:creationId xmlns:a16="http://schemas.microsoft.com/office/drawing/2014/main" id="{4AE45C96-85CB-582F-ACD9-9BDD006F661D}"/>
              </a:ext>
            </a:extLst>
          </p:cNvPr>
          <p:cNvSpPr txBox="1">
            <a:spLocks/>
          </p:cNvSpPr>
          <p:nvPr/>
        </p:nvSpPr>
        <p:spPr>
          <a:xfrm>
            <a:off x="8164013" y="19364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2" name="タイトル 1">
            <a:extLst>
              <a:ext uri="{FF2B5EF4-FFF2-40B4-BE49-F238E27FC236}">
                <a16:creationId xmlns:a16="http://schemas.microsoft.com/office/drawing/2014/main" id="{5AEB7EEC-3671-D0BF-BF64-E819D56C5E61}"/>
              </a:ext>
            </a:extLst>
          </p:cNvPr>
          <p:cNvSpPr txBox="1">
            <a:spLocks/>
          </p:cNvSpPr>
          <p:nvPr/>
        </p:nvSpPr>
        <p:spPr>
          <a:xfrm>
            <a:off x="8426479" y="14284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3" name="タイトル 1">
            <a:extLst>
              <a:ext uri="{FF2B5EF4-FFF2-40B4-BE49-F238E27FC236}">
                <a16:creationId xmlns:a16="http://schemas.microsoft.com/office/drawing/2014/main" id="{93B92A05-79F2-125D-BE4A-FDBA04C689DB}"/>
              </a:ext>
            </a:extLst>
          </p:cNvPr>
          <p:cNvSpPr txBox="1">
            <a:spLocks/>
          </p:cNvSpPr>
          <p:nvPr/>
        </p:nvSpPr>
        <p:spPr>
          <a:xfrm>
            <a:off x="8688945" y="193112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</a:p>
        </p:txBody>
      </p:sp>
      <p:sp>
        <p:nvSpPr>
          <p:cNvPr id="1144" name="タイトル 1">
            <a:extLst>
              <a:ext uri="{FF2B5EF4-FFF2-40B4-BE49-F238E27FC236}">
                <a16:creationId xmlns:a16="http://schemas.microsoft.com/office/drawing/2014/main" id="{B621CBD6-C29D-DAAE-C2E3-751B93666F01}"/>
              </a:ext>
            </a:extLst>
          </p:cNvPr>
          <p:cNvSpPr txBox="1">
            <a:spLocks/>
          </p:cNvSpPr>
          <p:nvPr/>
        </p:nvSpPr>
        <p:spPr>
          <a:xfrm>
            <a:off x="8951411" y="3003491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</a:p>
        </p:txBody>
      </p:sp>
      <p:sp>
        <p:nvSpPr>
          <p:cNvPr id="1145" name="タイトル 1">
            <a:extLst>
              <a:ext uri="{FF2B5EF4-FFF2-40B4-BE49-F238E27FC236}">
                <a16:creationId xmlns:a16="http://schemas.microsoft.com/office/drawing/2014/main" id="{931A3876-3460-977D-B8C0-6608EDCFEDF9}"/>
              </a:ext>
            </a:extLst>
          </p:cNvPr>
          <p:cNvSpPr txBox="1">
            <a:spLocks/>
          </p:cNvSpPr>
          <p:nvPr/>
        </p:nvSpPr>
        <p:spPr>
          <a:xfrm>
            <a:off x="9213877" y="1933544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6" name="タイトル 1">
            <a:extLst>
              <a:ext uri="{FF2B5EF4-FFF2-40B4-BE49-F238E27FC236}">
                <a16:creationId xmlns:a16="http://schemas.microsoft.com/office/drawing/2014/main" id="{4A06B8EE-45AC-F896-2C6A-4058224B2DCE}"/>
              </a:ext>
            </a:extLst>
          </p:cNvPr>
          <p:cNvSpPr txBox="1">
            <a:spLocks/>
          </p:cNvSpPr>
          <p:nvPr/>
        </p:nvSpPr>
        <p:spPr>
          <a:xfrm>
            <a:off x="9692270" y="3508098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</a:p>
        </p:txBody>
      </p:sp>
      <p:sp>
        <p:nvSpPr>
          <p:cNvPr id="1147" name="タイトル 1">
            <a:extLst>
              <a:ext uri="{FF2B5EF4-FFF2-40B4-BE49-F238E27FC236}">
                <a16:creationId xmlns:a16="http://schemas.microsoft.com/office/drawing/2014/main" id="{66CF9916-C92E-56DD-4693-B5F75AFE91D2}"/>
              </a:ext>
            </a:extLst>
          </p:cNvPr>
          <p:cNvSpPr txBox="1">
            <a:spLocks/>
          </p:cNvSpPr>
          <p:nvPr/>
        </p:nvSpPr>
        <p:spPr>
          <a:xfrm>
            <a:off x="10038897" y="369025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48" name="タイトル 1">
            <a:extLst>
              <a:ext uri="{FF2B5EF4-FFF2-40B4-BE49-F238E27FC236}">
                <a16:creationId xmlns:a16="http://schemas.microsoft.com/office/drawing/2014/main" id="{A5F4F625-5E47-8178-8B61-F06325756340}"/>
              </a:ext>
            </a:extLst>
          </p:cNvPr>
          <p:cNvSpPr txBox="1">
            <a:spLocks/>
          </p:cNvSpPr>
          <p:nvPr/>
        </p:nvSpPr>
        <p:spPr>
          <a:xfrm>
            <a:off x="10309239" y="828760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2" name="タイトル 1">
            <a:extLst>
              <a:ext uri="{FF2B5EF4-FFF2-40B4-BE49-F238E27FC236}">
                <a16:creationId xmlns:a16="http://schemas.microsoft.com/office/drawing/2014/main" id="{80472D13-8610-B509-C51C-22A15415D472}"/>
              </a:ext>
            </a:extLst>
          </p:cNvPr>
          <p:cNvSpPr txBox="1">
            <a:spLocks/>
          </p:cNvSpPr>
          <p:nvPr/>
        </p:nvSpPr>
        <p:spPr>
          <a:xfrm>
            <a:off x="10567007" y="2501899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</a:p>
        </p:txBody>
      </p:sp>
      <p:sp>
        <p:nvSpPr>
          <p:cNvPr id="1153" name="タイトル 1">
            <a:extLst>
              <a:ext uri="{FF2B5EF4-FFF2-40B4-BE49-F238E27FC236}">
                <a16:creationId xmlns:a16="http://schemas.microsoft.com/office/drawing/2014/main" id="{EB9D73AF-4A0C-0D3D-F898-DDE2978E4633}"/>
              </a:ext>
            </a:extLst>
          </p:cNvPr>
          <p:cNvSpPr txBox="1">
            <a:spLocks/>
          </p:cNvSpPr>
          <p:nvPr/>
        </p:nvSpPr>
        <p:spPr>
          <a:xfrm>
            <a:off x="10829473" y="1365487"/>
            <a:ext cx="524933" cy="599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93DFCE-1411-19E8-DFAE-8A8630C9B4AB}"/>
              </a:ext>
            </a:extLst>
          </p:cNvPr>
          <p:cNvSpPr txBox="1"/>
          <p:nvPr/>
        </p:nvSpPr>
        <p:spPr>
          <a:xfrm>
            <a:off x="2585100" y="603620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</a:t>
            </a:r>
            <a:endParaRPr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258E145-A3F8-FB8B-9DF2-108CE38CFB52}"/>
              </a:ext>
            </a:extLst>
          </p:cNvPr>
          <p:cNvSpPr txBox="1"/>
          <p:nvPr/>
        </p:nvSpPr>
        <p:spPr>
          <a:xfrm>
            <a:off x="582700" y="6084854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</a:t>
            </a:r>
            <a:endParaRPr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CCD4CE-A831-87B7-256F-A4844D8D0AD5}"/>
              </a:ext>
            </a:extLst>
          </p:cNvPr>
          <p:cNvSpPr txBox="1"/>
          <p:nvPr/>
        </p:nvSpPr>
        <p:spPr>
          <a:xfrm>
            <a:off x="5075307" y="6104651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79B07F-D6C7-3479-9F2A-468137108456}"/>
              </a:ext>
            </a:extLst>
          </p:cNvPr>
          <p:cNvSpPr txBox="1"/>
          <p:nvPr/>
        </p:nvSpPr>
        <p:spPr>
          <a:xfrm>
            <a:off x="7356560" y="611311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FE1D64-98B4-E864-C2E7-72FE2AA12442}"/>
              </a:ext>
            </a:extLst>
          </p:cNvPr>
          <p:cNvSpPr txBox="1"/>
          <p:nvPr/>
        </p:nvSpPr>
        <p:spPr>
          <a:xfrm>
            <a:off x="8830803" y="6084853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DD1298-EF15-EF06-8F6D-FEF3FF6CAB5C}"/>
              </a:ext>
            </a:extLst>
          </p:cNvPr>
          <p:cNvSpPr txBox="1"/>
          <p:nvPr/>
        </p:nvSpPr>
        <p:spPr>
          <a:xfrm>
            <a:off x="10515607" y="6062318"/>
            <a:ext cx="7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⑥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765CE075-CFFF-8995-9FC2-17C00AE89F95}"/>
              </a:ext>
            </a:extLst>
          </p:cNvPr>
          <p:cNvSpPr txBox="1">
            <a:spLocks/>
          </p:cNvSpPr>
          <p:nvPr/>
        </p:nvSpPr>
        <p:spPr>
          <a:xfrm>
            <a:off x="180961" y="169809"/>
            <a:ext cx="1617686" cy="7396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ばん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243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2"/>
    </mc:Choice>
    <mc:Fallback xmlns="">
      <p:transition spd="slow" advTm="147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810</Words>
  <Application>Microsoft Office PowerPoint</Application>
  <PresentationFormat>ワイド画面</PresentationFormat>
  <Paragraphs>779</Paragraphs>
  <Slides>22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0" baseType="lpstr">
      <vt:lpstr>AR P丸ゴシック体E</vt:lpstr>
      <vt:lpstr>HGS創英角ｺﾞｼｯｸUB</vt:lpstr>
      <vt:lpstr>UD デジタル 教科書体 NK-B</vt:lpstr>
      <vt:lpstr>UD デジタル 教科書体 NP-R</vt:lpstr>
      <vt:lpstr>游ゴシック</vt:lpstr>
      <vt:lpstr>游ゴシック Light</vt:lpstr>
      <vt:lpstr>Arial</vt:lpstr>
      <vt:lpstr>Office テーマ</vt:lpstr>
      <vt:lpstr>「はるがきた」</vt:lpstr>
      <vt:lpstr>は</vt:lpstr>
      <vt:lpstr>は</vt:lpstr>
      <vt:lpstr>は</vt:lpstr>
      <vt:lpstr>は</vt:lpstr>
      <vt:lpstr>は</vt:lpstr>
      <vt:lpstr>は</vt:lpstr>
      <vt:lpstr>は</vt:lpstr>
      <vt:lpstr>は</vt:lpstr>
      <vt:lpstr>は</vt:lpstr>
      <vt:lpstr>は</vt:lpstr>
      <vt:lpstr>は</vt:lpstr>
      <vt:lpstr>は</vt:lpstr>
      <vt:lpstr>は</vt:lpstr>
      <vt:lpstr>は</vt:lpstr>
      <vt:lpstr>と</vt:lpstr>
      <vt:lpstr>と</vt:lpstr>
      <vt:lpstr>と</vt:lpstr>
      <vt:lpstr>と</vt:lpstr>
      <vt:lpstr>と</vt:lpstr>
      <vt:lpstr>と</vt:lpstr>
      <vt:lpstr>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はるがきた</dc:title>
  <dc:creator>matsunaga makoto</dc:creator>
  <cp:lastModifiedBy>matsunaga makoto</cp:lastModifiedBy>
  <cp:revision>19</cp:revision>
  <dcterms:created xsi:type="dcterms:W3CDTF">2023-11-26T14:04:25Z</dcterms:created>
  <dcterms:modified xsi:type="dcterms:W3CDTF">2023-11-28T12:05:24Z</dcterms:modified>
</cp:coreProperties>
</file>