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7899F612-1873-4E4F-AE3D-95385DB1FD23}">
          <p14:sldIdLst>
            <p14:sldId id="256"/>
            <p14:sldId id="257"/>
            <p14:sldId id="260"/>
            <p14:sldId id="258"/>
            <p14:sldId id="261"/>
            <p14:sldId id="259"/>
            <p14:sldId id="26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>
        <p:scale>
          <a:sx n="50" d="100"/>
          <a:sy n="50" d="100"/>
        </p:scale>
        <p:origin x="4542" y="14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042656-EA8F-D0D2-3AA8-0428543C5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3E4447D-7C09-16A5-C01A-AEDF44899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3A8C91-F0E8-4DE6-92EE-B7426D0E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E20-6B27-402B-92B2-C391BA38E381}" type="datetimeFigureOut">
              <a:rPr kumimoji="1" lang="ja-JP" altLang="en-US" smtClean="0"/>
              <a:t>2023/9/18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F9CF598-273C-DD52-00E2-3E619631A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C77276-CE16-23D1-FED4-1420E0CF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5299-E850-4144-A6B5-C933F763D5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961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78FBE4-10BF-206D-D481-4A41A51D1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7634CBA-A8A4-2D8B-E83A-75390B249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A39B0E-A74C-B668-5664-6B208AEDC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E20-6B27-402B-92B2-C391BA38E381}" type="datetimeFigureOut">
              <a:rPr kumimoji="1" lang="ja-JP" altLang="en-US" smtClean="0"/>
              <a:t>2023/9/18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F805B8-20E8-3246-A0F6-CACEF3099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0F377A-78E5-FDEB-219A-56B383561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5299-E850-4144-A6B5-C933F763D5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597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67FC855-C5B6-BFD1-5825-F67813D69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A6FD6DF-CFE2-3384-AD57-2F070E33A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EC1E0E-9EAC-7C06-0E08-425DBF8C1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E20-6B27-402B-92B2-C391BA38E381}" type="datetimeFigureOut">
              <a:rPr kumimoji="1" lang="ja-JP" altLang="en-US" smtClean="0"/>
              <a:t>2023/9/18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12738C-7A5F-AA3A-7F20-3124A8DF0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186B341-D009-8570-4293-D2DCEF39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5299-E850-4144-A6B5-C933F763D5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53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C585A9-68AD-6DCC-A9BD-0E7A8801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08A364-02EA-E41C-21B3-A8155DC22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EEB2F15-D7A9-AC3D-3917-8D4A41B57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E20-6B27-402B-92B2-C391BA38E381}" type="datetimeFigureOut">
              <a:rPr kumimoji="1" lang="ja-JP" altLang="en-US" smtClean="0"/>
              <a:t>2023/9/18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58978C1-0EDA-99FE-2C18-35F0AB37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F66CB4C-06A8-2998-4838-E420C187A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5299-E850-4144-A6B5-C933F763D5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31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99E26D-7178-4157-99F8-E1BD317E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59D8F66-DB8F-707E-A6AC-E7A66F83E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CDD5E8-3977-89A0-2AAA-D8959103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E20-6B27-402B-92B2-C391BA38E381}" type="datetimeFigureOut">
              <a:rPr kumimoji="1" lang="ja-JP" altLang="en-US" smtClean="0"/>
              <a:t>2023/9/18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32A170-753E-6DE5-568E-0D82C7CA8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5A0A87-2473-30D1-F9D3-B0E575E2F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5299-E850-4144-A6B5-C933F763D5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925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36520B-D681-BF8B-9C82-DC6FA2A9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D261A1-8A5C-66C4-22E9-66DD3BEBB4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BF2A013-0DD2-9D1C-7483-097C4E542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2AC75E4-D90C-1E2A-DD91-0D57F86ED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E20-6B27-402B-92B2-C391BA38E381}" type="datetimeFigureOut">
              <a:rPr kumimoji="1" lang="ja-JP" altLang="en-US" smtClean="0"/>
              <a:t>2023/9/18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287CC4C-E2A1-FD1E-473B-BA8AA4DC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A1F066B-E29B-F73B-5BF1-C25BC6D08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5299-E850-4144-A6B5-C933F763D5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94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A1ADA0-8B93-1CC8-3089-EAB9159B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40AA481-D22F-94BB-C2F2-CDD7DD0C2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F1DE242-252A-F978-C2C8-00DF020BE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895434D-EED9-7A82-48D9-5CFB239CF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FEFF9D0-559F-8394-A020-3FC5ECFAE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D71F1F5-5B55-1141-96E4-802548E5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E20-6B27-402B-92B2-C391BA38E381}" type="datetimeFigureOut">
              <a:rPr kumimoji="1" lang="ja-JP" altLang="en-US" smtClean="0"/>
              <a:t>2023/9/18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FBF6533-8845-5348-6370-0925377C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78CB7C0-8336-6939-D61D-88AA16A9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5299-E850-4144-A6B5-C933F763D5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703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462DD7-5C70-757F-2EF2-FE5771D79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86DFEB9-29C2-1EF6-D245-B880970B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E20-6B27-402B-92B2-C391BA38E381}" type="datetimeFigureOut">
              <a:rPr kumimoji="1" lang="ja-JP" altLang="en-US" smtClean="0"/>
              <a:t>2023/9/18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B3D37F8-8CFE-ADA7-778C-A46AAB5A6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FF0DC12-B8E1-1404-F1E9-1B7C6ADE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5299-E850-4144-A6B5-C933F763D5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302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8A42A15-2A4F-D95D-D849-7D71EE2B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E20-6B27-402B-92B2-C391BA38E381}" type="datetimeFigureOut">
              <a:rPr kumimoji="1" lang="ja-JP" altLang="en-US" smtClean="0"/>
              <a:t>2023/9/18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6ED8038-0495-A94F-AE30-488FA7EAD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D58236-C980-B72B-A56D-C664CBA4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5299-E850-4144-A6B5-C933F763D5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16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9279BB-F553-EFE1-BD1C-4E3C2AEF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A54C73-B316-9E33-5B40-738325467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6C2D918-57E9-571C-C0CB-1DDC25CB0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A53E49D-690B-F918-F656-9CDEFE02A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E20-6B27-402B-92B2-C391BA38E381}" type="datetimeFigureOut">
              <a:rPr kumimoji="1" lang="ja-JP" altLang="en-US" smtClean="0"/>
              <a:t>2023/9/18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7CC25E7-9DFA-E60E-BED9-5B65F9E75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693230F-25A6-0543-8B61-4510A1D8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5299-E850-4144-A6B5-C933F763D5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6829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D3E73A-1C79-C7DA-1513-B7B228AFB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26DC69E-7BB8-1E43-DE59-5C6A3B6E4B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01170BA-7706-3AAF-7664-AC57DF804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6CAAA67-AEFE-CABF-2441-CDE261C2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2E20-6B27-402B-92B2-C391BA38E381}" type="datetimeFigureOut">
              <a:rPr kumimoji="1" lang="ja-JP" altLang="en-US" smtClean="0"/>
              <a:t>2023/9/18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C5C6ED-60A4-D6AE-CB6F-7CDDF5482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2352CD2-7816-B374-4E45-6DA9D8E5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5299-E850-4144-A6B5-C933F763D5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83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8D430FD-8B18-C35D-3D26-7A56E5400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7576EF0-A178-A0F9-3D3E-360A0D1D5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3327F6F-1F74-0D54-A407-C8CF40157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92E20-6B27-402B-92B2-C391BA38E381}" type="datetimeFigureOut">
              <a:rPr kumimoji="1" lang="ja-JP" altLang="en-US" smtClean="0"/>
              <a:t>2023/9/18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FC810A3-49CE-9A54-FB80-B4B14BC22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210C84-568C-2799-C67C-7CDEDCB09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5299-E850-4144-A6B5-C933F763D5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706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5CEA57-E777-20C9-142E-B5383275D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85209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ja-JP" altLang="en-US" sz="9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「きらきらぼし」</a:t>
            </a:r>
            <a:br>
              <a:rPr lang="en-US" altLang="ja-JP" sz="9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ja-JP" altLang="en-US" sz="7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けんばんハーモニカ</a:t>
            </a:r>
            <a:endParaRPr kumimoji="1"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C8C0288E-8E87-67DE-716E-5EF3203A25AC}"/>
              </a:ext>
            </a:extLst>
          </p:cNvPr>
          <p:cNvCxnSpPr/>
          <p:nvPr/>
        </p:nvCxnSpPr>
        <p:spPr>
          <a:xfrm>
            <a:off x="0" y="340360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タイトル 1">
            <a:extLst>
              <a:ext uri="{FF2B5EF4-FFF2-40B4-BE49-F238E27FC236}">
                <a16:creationId xmlns:a16="http://schemas.microsoft.com/office/drawing/2014/main" id="{2168ED63-4615-5F9C-9011-58E31DAE3887}"/>
              </a:ext>
            </a:extLst>
          </p:cNvPr>
          <p:cNvSpPr txBox="1">
            <a:spLocks/>
          </p:cNvSpPr>
          <p:nvPr/>
        </p:nvSpPr>
        <p:spPr>
          <a:xfrm>
            <a:off x="516467" y="5074205"/>
            <a:ext cx="10494433" cy="8377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➡　　　　　　　　➡　</a:t>
            </a:r>
            <a:endParaRPr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7637FD3C-5C94-E714-20D6-7CF2DD6F48E6}"/>
              </a:ext>
            </a:extLst>
          </p:cNvPr>
          <p:cNvSpPr txBox="1">
            <a:spLocks/>
          </p:cNvSpPr>
          <p:nvPr/>
        </p:nvSpPr>
        <p:spPr>
          <a:xfrm>
            <a:off x="173567" y="3820037"/>
            <a:ext cx="11844866" cy="8377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どうがメニュー</a:t>
            </a:r>
            <a:endParaRPr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31B680CF-F007-2913-29DC-7417C3DF0ABC}"/>
              </a:ext>
            </a:extLst>
          </p:cNvPr>
          <p:cNvSpPr txBox="1">
            <a:spLocks/>
          </p:cNvSpPr>
          <p:nvPr/>
        </p:nvSpPr>
        <p:spPr>
          <a:xfrm>
            <a:off x="324908" y="5238108"/>
            <a:ext cx="2398183" cy="5099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ゆっくりコース</a:t>
            </a:r>
            <a:endParaRPr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A36021C5-949E-9097-84F0-DA33438123E2}"/>
              </a:ext>
            </a:extLst>
          </p:cNvPr>
          <p:cNvSpPr txBox="1">
            <a:spLocks/>
          </p:cNvSpPr>
          <p:nvPr/>
        </p:nvSpPr>
        <p:spPr>
          <a:xfrm>
            <a:off x="4896908" y="5238108"/>
            <a:ext cx="2398183" cy="5099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ふつうコース</a:t>
            </a:r>
            <a:endParaRPr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84072484-E52A-65B0-D853-5B8CC667D165}"/>
              </a:ext>
            </a:extLst>
          </p:cNvPr>
          <p:cNvSpPr txBox="1">
            <a:spLocks/>
          </p:cNvSpPr>
          <p:nvPr/>
        </p:nvSpPr>
        <p:spPr>
          <a:xfrm>
            <a:off x="9271530" y="5238108"/>
            <a:ext cx="2398183" cy="509928"/>
          </a:xfrm>
          <a:prstGeom prst="rect">
            <a:avLst/>
          </a:prstGeom>
          <a:solidFill>
            <a:srgbClr val="FFE5FF"/>
          </a:solidFill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はやい・プロコース</a:t>
            </a:r>
            <a:endParaRPr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6452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5CEA57-E777-20C9-142E-B5383275D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09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ja-JP" altLang="en-US" sz="9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「きらきらぼし」</a:t>
            </a:r>
            <a:br>
              <a:rPr lang="en-US" altLang="ja-JP" sz="9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ja-JP" altLang="en-US" sz="7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けんばんハーモニカ</a:t>
            </a:r>
            <a:endParaRPr kumimoji="1"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C8C0288E-8E87-67DE-716E-5EF3203A25AC}"/>
              </a:ext>
            </a:extLst>
          </p:cNvPr>
          <p:cNvCxnSpPr/>
          <p:nvPr/>
        </p:nvCxnSpPr>
        <p:spPr>
          <a:xfrm>
            <a:off x="0" y="340360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タイトル 1">
            <a:extLst>
              <a:ext uri="{FF2B5EF4-FFF2-40B4-BE49-F238E27FC236}">
                <a16:creationId xmlns:a16="http://schemas.microsoft.com/office/drawing/2014/main" id="{2168ED63-4615-5F9C-9011-58E31DAE3887}"/>
              </a:ext>
            </a:extLst>
          </p:cNvPr>
          <p:cNvSpPr txBox="1">
            <a:spLocks/>
          </p:cNvSpPr>
          <p:nvPr/>
        </p:nvSpPr>
        <p:spPr>
          <a:xfrm>
            <a:off x="173567" y="4557372"/>
            <a:ext cx="11844866" cy="8377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ゆっくりコース</a:t>
            </a:r>
            <a:endParaRPr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4275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きらきら星　元動画0.7">
            <a:hlinkClick r:id="" action="ppaction://media"/>
            <a:extLst>
              <a:ext uri="{FF2B5EF4-FFF2-40B4-BE49-F238E27FC236}">
                <a16:creationId xmlns:a16="http://schemas.microsoft.com/office/drawing/2014/main" id="{FB0F2E54-3A35-17FF-1384-23ED0E34D7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77218"/>
            <a:ext cx="12192000" cy="578078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E16903-75E0-B9CA-8271-2AB15427279D}"/>
              </a:ext>
            </a:extLst>
          </p:cNvPr>
          <p:cNvSpPr txBox="1"/>
          <p:nvPr/>
        </p:nvSpPr>
        <p:spPr>
          <a:xfrm>
            <a:off x="0" y="0"/>
            <a:ext cx="12251266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ドドソソララソ・    ファファミミレレド・</a:t>
            </a:r>
            <a:endParaRPr lang="en-US" altLang="ja-JP" sz="4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ソソファファミレ・ ソソファファミミレ・</a:t>
            </a:r>
            <a:endParaRPr lang="en-US" altLang="ja-JP" sz="4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ドドソソララソ・    ファファミミレレド・</a:t>
            </a:r>
            <a:endParaRPr lang="ja-JP" altLang="en-US" sz="4800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7BE8C247-A7AC-AA16-0B62-34C9D2F8A424}"/>
              </a:ext>
            </a:extLst>
          </p:cNvPr>
          <p:cNvSpPr txBox="1">
            <a:spLocks/>
          </p:cNvSpPr>
          <p:nvPr/>
        </p:nvSpPr>
        <p:spPr>
          <a:xfrm>
            <a:off x="192617" y="2671423"/>
            <a:ext cx="2398183" cy="5099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ゆっくりコース</a:t>
            </a:r>
            <a:endParaRPr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533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5CEA57-E777-20C9-142E-B5383275D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09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ja-JP" altLang="en-US" sz="9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「きらきらぼし」</a:t>
            </a:r>
            <a:br>
              <a:rPr lang="en-US" altLang="ja-JP" sz="9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ja-JP" altLang="en-US" sz="7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けんばんハーモニカ</a:t>
            </a:r>
            <a:endParaRPr kumimoji="1"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C8C0288E-8E87-67DE-716E-5EF3203A25AC}"/>
              </a:ext>
            </a:extLst>
          </p:cNvPr>
          <p:cNvCxnSpPr/>
          <p:nvPr/>
        </p:nvCxnSpPr>
        <p:spPr>
          <a:xfrm>
            <a:off x="0" y="340360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タイトル 1">
            <a:extLst>
              <a:ext uri="{FF2B5EF4-FFF2-40B4-BE49-F238E27FC236}">
                <a16:creationId xmlns:a16="http://schemas.microsoft.com/office/drawing/2014/main" id="{2168ED63-4615-5F9C-9011-58E31DAE3887}"/>
              </a:ext>
            </a:extLst>
          </p:cNvPr>
          <p:cNvSpPr txBox="1">
            <a:spLocks/>
          </p:cNvSpPr>
          <p:nvPr/>
        </p:nvSpPr>
        <p:spPr>
          <a:xfrm>
            <a:off x="173567" y="4557372"/>
            <a:ext cx="11844866" cy="8377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ふつうコース</a:t>
            </a:r>
            <a:endParaRPr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5907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きらきら星　元動画 ">
            <a:hlinkClick r:id="" action="ppaction://media"/>
            <a:extLst>
              <a:ext uri="{FF2B5EF4-FFF2-40B4-BE49-F238E27FC236}">
                <a16:creationId xmlns:a16="http://schemas.microsoft.com/office/drawing/2014/main" id="{EFF9AC89-FD22-25A4-CE4B-F4E1B3605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77218"/>
            <a:ext cx="12192000" cy="578078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8632C95-D2E5-9286-6784-C64B13618B3D}"/>
              </a:ext>
            </a:extLst>
          </p:cNvPr>
          <p:cNvSpPr txBox="1"/>
          <p:nvPr/>
        </p:nvSpPr>
        <p:spPr>
          <a:xfrm>
            <a:off x="0" y="0"/>
            <a:ext cx="1225126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ドドソソララソ・    ファファミミレレド・</a:t>
            </a:r>
            <a:endParaRPr lang="en-US" altLang="ja-JP" sz="4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ソソファファミレ・ ソソファファミミレ・</a:t>
            </a:r>
            <a:endParaRPr lang="en-US" altLang="ja-JP" sz="4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ドドソソララソ・    ファファミミレレド・</a:t>
            </a:r>
            <a:endParaRPr lang="ja-JP" altLang="en-US" sz="4800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6FDF6D5B-5150-331D-C1E4-2D5DABD5EFD5}"/>
              </a:ext>
            </a:extLst>
          </p:cNvPr>
          <p:cNvSpPr txBox="1">
            <a:spLocks/>
          </p:cNvSpPr>
          <p:nvPr/>
        </p:nvSpPr>
        <p:spPr>
          <a:xfrm>
            <a:off x="325967" y="2576173"/>
            <a:ext cx="2398183" cy="5099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ふつうコース</a:t>
            </a:r>
            <a:endParaRPr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878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5CEA57-E777-20C9-142E-B5383275D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09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ja-JP" altLang="en-US" sz="9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「きらきらぼし」</a:t>
            </a:r>
            <a:br>
              <a:rPr lang="en-US" altLang="ja-JP" sz="9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ja-JP" altLang="en-US" sz="7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けんばんハーモニカ</a:t>
            </a:r>
            <a:endParaRPr kumimoji="1"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C8C0288E-8E87-67DE-716E-5EF3203A25AC}"/>
              </a:ext>
            </a:extLst>
          </p:cNvPr>
          <p:cNvCxnSpPr/>
          <p:nvPr/>
        </p:nvCxnSpPr>
        <p:spPr>
          <a:xfrm>
            <a:off x="0" y="340360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タイトル 1">
            <a:extLst>
              <a:ext uri="{FF2B5EF4-FFF2-40B4-BE49-F238E27FC236}">
                <a16:creationId xmlns:a16="http://schemas.microsoft.com/office/drawing/2014/main" id="{2168ED63-4615-5F9C-9011-58E31DAE3887}"/>
              </a:ext>
            </a:extLst>
          </p:cNvPr>
          <p:cNvSpPr txBox="1">
            <a:spLocks/>
          </p:cNvSpPr>
          <p:nvPr/>
        </p:nvSpPr>
        <p:spPr>
          <a:xfrm>
            <a:off x="173567" y="4557372"/>
            <a:ext cx="11844866" cy="837733"/>
          </a:xfrm>
          <a:prstGeom prst="rect">
            <a:avLst/>
          </a:prstGeom>
          <a:solidFill>
            <a:srgbClr val="FFE5FF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はやい・プロコース</a:t>
            </a:r>
            <a:endParaRPr lang="en-US" altLang="ja-JP" sz="4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6371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きらきら星　元動画1.25">
            <a:hlinkClick r:id="" action="ppaction://media"/>
            <a:extLst>
              <a:ext uri="{FF2B5EF4-FFF2-40B4-BE49-F238E27FC236}">
                <a16:creationId xmlns:a16="http://schemas.microsoft.com/office/drawing/2014/main" id="{E3FDAEF9-EECD-02D3-40BE-0497B15662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77218"/>
            <a:ext cx="12192001" cy="578078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539B3CB-C118-B3FE-891B-73051D8AAB1F}"/>
              </a:ext>
            </a:extLst>
          </p:cNvPr>
          <p:cNvSpPr txBox="1"/>
          <p:nvPr/>
        </p:nvSpPr>
        <p:spPr>
          <a:xfrm>
            <a:off x="0" y="0"/>
            <a:ext cx="12251266" cy="2308324"/>
          </a:xfrm>
          <a:prstGeom prst="rect">
            <a:avLst/>
          </a:prstGeom>
          <a:solidFill>
            <a:srgbClr val="FFE5FF"/>
          </a:solidFill>
        </p:spPr>
        <p:txBody>
          <a:bodyPr wrap="square">
            <a:spAutoFit/>
          </a:bodyPr>
          <a:lstStyle/>
          <a:p>
            <a:r>
              <a:rPr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ドドソソララソ・    ファファミミレレド・</a:t>
            </a:r>
            <a:endParaRPr lang="en-US" altLang="ja-JP" sz="4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ソソファファミレ・ ソソファファミミレ・</a:t>
            </a:r>
            <a:endParaRPr lang="en-US" altLang="ja-JP" sz="4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ドドソソララソ・    ファファミミレレド・</a:t>
            </a:r>
            <a:endParaRPr lang="ja-JP" altLang="en-US" sz="4800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3EF3FDF8-B4A3-3BBC-7497-397C9F712F9B}"/>
              </a:ext>
            </a:extLst>
          </p:cNvPr>
          <p:cNvSpPr txBox="1">
            <a:spLocks/>
          </p:cNvSpPr>
          <p:nvPr/>
        </p:nvSpPr>
        <p:spPr>
          <a:xfrm>
            <a:off x="325967" y="2576173"/>
            <a:ext cx="2398183" cy="509928"/>
          </a:xfrm>
          <a:prstGeom prst="rect">
            <a:avLst/>
          </a:prstGeom>
          <a:solidFill>
            <a:srgbClr val="FFE5FF"/>
          </a:solidFill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はやい・プロコース</a:t>
            </a:r>
            <a:endParaRPr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506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91</Words>
  <Application>Microsoft Office PowerPoint</Application>
  <PresentationFormat>ワイド画面</PresentationFormat>
  <Paragraphs>24</Paragraphs>
  <Slides>7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2" baseType="lpstr">
      <vt:lpstr>UD デジタル 教科書体 NP-B</vt:lpstr>
      <vt:lpstr>游ゴシック</vt:lpstr>
      <vt:lpstr>游ゴシック Light</vt:lpstr>
      <vt:lpstr>Arial</vt:lpstr>
      <vt:lpstr>Office テーマ</vt:lpstr>
      <vt:lpstr>「きらきらぼし」 けんばんハーモニカ</vt:lpstr>
      <vt:lpstr>「きらきらぼし」 けんばんハーモニカ</vt:lpstr>
      <vt:lpstr>PowerPoint プレゼンテーション</vt:lpstr>
      <vt:lpstr>「きらきらぼし」 けんばんハーモニカ</vt:lpstr>
      <vt:lpstr>PowerPoint プレゼンテーション</vt:lpstr>
      <vt:lpstr>「きらきらぼし」 けんばんハーモニカ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「きらきらぼし」 けんばんハーモニカ</dc:title>
  <dc:creator>matsunaga makoto</dc:creator>
  <cp:lastModifiedBy>matsunaga makoto</cp:lastModifiedBy>
  <cp:revision>4</cp:revision>
  <dcterms:created xsi:type="dcterms:W3CDTF">2023-09-18T02:01:12Z</dcterms:created>
  <dcterms:modified xsi:type="dcterms:W3CDTF">2023-09-18T02:33:16Z</dcterms:modified>
</cp:coreProperties>
</file>