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379" r:id="rId19"/>
    <p:sldId id="380" r:id="rId20"/>
    <p:sldId id="381" r:id="rId21"/>
    <p:sldId id="382" r:id="rId22"/>
    <p:sldId id="383" r:id="rId23"/>
    <p:sldId id="384" r:id="rId24"/>
    <p:sldId id="385" r:id="rId25"/>
    <p:sldId id="386" r:id="rId26"/>
    <p:sldId id="387" r:id="rId27"/>
    <p:sldId id="388" r:id="rId28"/>
    <p:sldId id="389" r:id="rId29"/>
    <p:sldId id="390" r:id="rId30"/>
    <p:sldId id="391" r:id="rId31"/>
    <p:sldId id="392" r:id="rId32"/>
    <p:sldId id="393" r:id="rId33"/>
    <p:sldId id="361" r:id="rId3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99FF"/>
    <a:srgbClr val="FF99CC"/>
    <a:srgbClr val="FF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716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162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A6CA373-44CE-44A2-85E1-3A3BFB01FA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9A14DB5-4269-4329-899A-FC26928376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4DAEDCB-B191-4EB7-8A8A-BA93363D9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A15A-FC3C-4FA7-ABE3-8AF987D6FF6A}" type="datetimeFigureOut">
              <a:rPr kumimoji="1" lang="ja-JP" altLang="en-US" smtClean="0"/>
              <a:t>2023/5/13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AE93016-A3CB-48B1-ABBC-DF28CDB1C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0641C59-254E-4979-B8E1-D97C841AB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E3EFE-D5B9-4348-AA6C-BE921BE01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5204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C202CFF-BD43-48C8-93B2-280A2DDFC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C88D430-8892-4C11-B3C5-E1C5355C17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B759CB0-5CDC-4B5A-93A1-930E6758D7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A15A-FC3C-4FA7-ABE3-8AF987D6FF6A}" type="datetimeFigureOut">
              <a:rPr kumimoji="1" lang="ja-JP" altLang="en-US" smtClean="0"/>
              <a:t>2023/5/13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388C440-D76E-41B8-99CE-49AC03973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57F87C7-C1BE-464F-8138-DBB69CF6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E3EFE-D5B9-4348-AA6C-BE921BE01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9297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8D059526-D20C-4F02-BE93-4F918E8B4C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DC044E8-2A21-4495-A90E-CC2F93F368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FC8B000-B0D7-452D-982B-BE9150E1F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A15A-FC3C-4FA7-ABE3-8AF987D6FF6A}" type="datetimeFigureOut">
              <a:rPr kumimoji="1" lang="ja-JP" altLang="en-US" smtClean="0"/>
              <a:t>2023/5/13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D834E8A-7AA0-491B-AC48-A287CBEA25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44020FC-8207-4C4D-AA07-D60451A573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E3EFE-D5B9-4348-AA6C-BE921BE01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22731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DB959B-8369-4187-9606-BD91868EA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9F66FD0-1510-40F5-881D-68EB22240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FC03551-206D-4098-8A04-102A611FEF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A15A-FC3C-4FA7-ABE3-8AF987D6FF6A}" type="datetimeFigureOut">
              <a:rPr kumimoji="1" lang="ja-JP" altLang="en-US" smtClean="0"/>
              <a:t>2023/5/13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13A80C5-D53E-4277-9A8C-7282EE516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C8C34B2-AFD2-4DF9-9F9E-3214955B9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E3EFE-D5B9-4348-AA6C-BE921BE01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2693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B163B92-8EF0-4B80-A9E5-A48D0C5A9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6FCF5B2E-4F59-4C17-88DE-A4629397F0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47CBB83-9D50-4D8A-B342-FA4B2A5D0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A15A-FC3C-4FA7-ABE3-8AF987D6FF6A}" type="datetimeFigureOut">
              <a:rPr kumimoji="1" lang="ja-JP" altLang="en-US" smtClean="0"/>
              <a:t>2023/5/13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E4FC158-ED62-4983-8CC8-2FBB5C2E2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2ECD7C4-2692-43DE-8A7E-78872D123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E3EFE-D5B9-4348-AA6C-BE921BE01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6540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39CD03-5D7A-4893-AF84-7ED5C4C50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8B82EB6-8E52-4EAC-8B5B-7E39EA9BD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309F659-A50D-49B8-904E-D26E6BFF67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4D5FED4-43A8-4982-A07C-843E8E543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A15A-FC3C-4FA7-ABE3-8AF987D6FF6A}" type="datetimeFigureOut">
              <a:rPr kumimoji="1" lang="ja-JP" altLang="en-US" smtClean="0"/>
              <a:t>2023/5/13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A450A860-1192-4792-9A4E-DFFEE9FB7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CA03174-C7BE-43C8-A560-FE89F4BBE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E3EFE-D5B9-4348-AA6C-BE921BE01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19342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484212-8701-4E66-83BF-230C62866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F19EB33-A53D-4EFF-B4B4-073CB53A4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B58756B-4E37-4A9F-BD29-746FD1C9D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0B15613-A61E-494B-84AE-168E3540B7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73A0A8C-748A-49EE-9DBE-A95F72EE14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016EC1ED-AEF7-4D00-B5D5-60F113504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A15A-FC3C-4FA7-ABE3-8AF987D6FF6A}" type="datetimeFigureOut">
              <a:rPr kumimoji="1" lang="ja-JP" altLang="en-US" smtClean="0"/>
              <a:t>2023/5/13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ADB5DE30-E93C-4DAC-ADEC-BE94EAE0D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AB2EBAF-EB42-4667-BA06-36EA9561E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E3EFE-D5B9-4348-AA6C-BE921BE01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86710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399834D-468E-4185-B49D-47EF6DEC8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20C9BDA7-7B55-4C49-97AD-A24A9468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A15A-FC3C-4FA7-ABE3-8AF987D6FF6A}" type="datetimeFigureOut">
              <a:rPr kumimoji="1" lang="ja-JP" altLang="en-US" smtClean="0"/>
              <a:t>2023/5/13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70144265-E32E-40DC-BE83-EC6B118C4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C2907CA-7F04-4590-8988-0C1431588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E3EFE-D5B9-4348-AA6C-BE921BE01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53835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FCC0FD0-7D16-4B1D-B542-60DAB3871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A15A-FC3C-4FA7-ABE3-8AF987D6FF6A}" type="datetimeFigureOut">
              <a:rPr kumimoji="1" lang="ja-JP" altLang="en-US" smtClean="0"/>
              <a:t>2023/5/13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819C852-6164-4329-A8B1-37CEFCABD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E7BBF1E-D518-4C8F-A601-FC11758CF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E3EFE-D5B9-4348-AA6C-BE921BE01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00027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B88C2E-6AA5-464E-B4B7-1F7ADB4B6A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A7C43EF-8944-4F76-AD16-3F1EDC2C4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2FBA19E-4C36-4CF3-A7E8-3667778DB6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B7CE333-C411-4811-A5FC-780B8D9F9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A15A-FC3C-4FA7-ABE3-8AF987D6FF6A}" type="datetimeFigureOut">
              <a:rPr kumimoji="1" lang="ja-JP" altLang="en-US" smtClean="0"/>
              <a:t>2023/5/13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DE7CC9F-1240-41AA-9AE7-C41B5242C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A450402-FC7A-401E-B4F1-F0470F117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E3EFE-D5B9-4348-AA6C-BE921BE01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85198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8146F25-FC97-4E59-A760-DAA9D0BD64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88D4614D-772A-4EC4-AB63-600B3F708DD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C0A5278C-9903-44F4-B447-129362BE4C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D98332B-DB39-4DE8-B86E-AE7EFB3D7A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5A15A-FC3C-4FA7-ABE3-8AF987D6FF6A}" type="datetimeFigureOut">
              <a:rPr kumimoji="1" lang="ja-JP" altLang="en-US" smtClean="0"/>
              <a:t>2023/5/13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297EA7D-29C5-4BAB-806C-E4ECEBF73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839162C-3A7F-4C02-9A08-3C90B6E3A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9E3EFE-D5B9-4348-AA6C-BE921BE01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00092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1451F22-EA2D-4317-8F79-10FFBD7C2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65BDEB2-6C49-4E83-9236-711015970E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BBF1886-E936-464E-BF85-FED9A60EBD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75A15A-FC3C-4FA7-ABE3-8AF987D6FF6A}" type="datetimeFigureOut">
              <a:rPr kumimoji="1" lang="ja-JP" altLang="en-US" smtClean="0"/>
              <a:t>2023/5/13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028DFBC-3733-4B6A-B2EB-DFB5FFD093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78DBE0C-9FA2-4FF0-B153-B950D43F90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9E3EFE-D5B9-4348-AA6C-BE921BE019C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6710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jpe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字幕 2">
            <a:extLst>
              <a:ext uri="{FF2B5EF4-FFF2-40B4-BE49-F238E27FC236}">
                <a16:creationId xmlns:a16="http://schemas.microsoft.com/office/drawing/2014/main" id="{F99CECEF-897C-4812-9AD7-49A4C9998B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11166"/>
            <a:ext cx="12192000" cy="822548"/>
          </a:xfrm>
          <a:solidFill>
            <a:srgbClr val="0070C0"/>
          </a:solidFill>
        </p:spPr>
        <p:txBody>
          <a:bodyPr>
            <a:normAutofit/>
          </a:bodyPr>
          <a:lstStyle/>
          <a:p>
            <a:r>
              <a:rPr kumimoji="1" lang="ja-JP" altLang="en-US" sz="4800" dirty="0">
                <a:solidFill>
                  <a:schemeClr val="bg1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リコーダー ウォーミングアップ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A09255DD-E8D0-8F6A-2AF7-E7D640FB49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1622" y="3484621"/>
            <a:ext cx="3140271" cy="23552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2B5F55C0-F495-3C9F-3EF1-8A03F4E69D35}"/>
              </a:ext>
            </a:extLst>
          </p:cNvPr>
          <p:cNvSpPr txBox="1"/>
          <p:nvPr/>
        </p:nvSpPr>
        <p:spPr>
          <a:xfrm>
            <a:off x="5469854" y="2584768"/>
            <a:ext cx="16652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3600" dirty="0"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使う音</a:t>
            </a:r>
            <a:endParaRPr lang="en-US" altLang="ja-JP" sz="3600" dirty="0"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FCD14AFB-8996-62EA-8F54-37B967DA12A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96188" y="3491692"/>
            <a:ext cx="3140270" cy="23552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BE8A9F21-A9DF-97A7-EE57-31700C71AAE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905" y="3484621"/>
            <a:ext cx="3140271" cy="235520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B51492DD-3A1B-F987-E360-2632EC492F62}"/>
              </a:ext>
            </a:extLst>
          </p:cNvPr>
          <p:cNvSpPr txBox="1"/>
          <p:nvPr/>
        </p:nvSpPr>
        <p:spPr>
          <a:xfrm>
            <a:off x="10423108" y="3454472"/>
            <a:ext cx="10003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dirty="0">
                <a:solidFill>
                  <a:srgbClr val="00B050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ソ</a:t>
            </a:r>
            <a:endParaRPr lang="ja-JP" altLang="en-US" sz="5400" dirty="0">
              <a:solidFill>
                <a:srgbClr val="00B050"/>
              </a:solidFill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1A89F68-929A-240D-D7E9-929CFC11D5CD}"/>
              </a:ext>
            </a:extLst>
          </p:cNvPr>
          <p:cNvSpPr txBox="1"/>
          <p:nvPr/>
        </p:nvSpPr>
        <p:spPr>
          <a:xfrm>
            <a:off x="7197689" y="3438757"/>
            <a:ext cx="10003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dirty="0">
                <a:solidFill>
                  <a:srgbClr val="00B050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ラ</a:t>
            </a:r>
            <a:endParaRPr lang="ja-JP" altLang="en-US" sz="5400" dirty="0">
              <a:solidFill>
                <a:srgbClr val="00B050"/>
              </a:solidFill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C3D7495F-545B-B651-2DBD-A2A8E013460F}"/>
              </a:ext>
            </a:extLst>
          </p:cNvPr>
          <p:cNvSpPr txBox="1"/>
          <p:nvPr/>
        </p:nvSpPr>
        <p:spPr>
          <a:xfrm>
            <a:off x="4057416" y="3435351"/>
            <a:ext cx="10003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5400" dirty="0">
                <a:solidFill>
                  <a:srgbClr val="00B050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シ</a:t>
            </a:r>
            <a:endParaRPr lang="ja-JP" altLang="en-US" sz="5400" dirty="0">
              <a:solidFill>
                <a:srgbClr val="00B050"/>
              </a:solidFill>
            </a:endParaRPr>
          </a:p>
        </p:txBody>
      </p:sp>
      <p:sp>
        <p:nvSpPr>
          <p:cNvPr id="19" name="タイトル 1">
            <a:extLst>
              <a:ext uri="{FF2B5EF4-FFF2-40B4-BE49-F238E27FC236}">
                <a16:creationId xmlns:a16="http://schemas.microsoft.com/office/drawing/2014/main" id="{D6697942-AA05-6D18-18C9-B18FAA7D3C77}"/>
              </a:ext>
            </a:extLst>
          </p:cNvPr>
          <p:cNvSpPr txBox="1">
            <a:spLocks/>
          </p:cNvSpPr>
          <p:nvPr/>
        </p:nvSpPr>
        <p:spPr>
          <a:xfrm>
            <a:off x="371502" y="1564593"/>
            <a:ext cx="11802378" cy="62411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ja-JP" altLang="en-US" sz="3000" dirty="0">
                <a:solidFill>
                  <a:srgbClr val="FF0000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先生→みんな→先生→みんな</a:t>
            </a:r>
            <a:r>
              <a:rPr lang="en-US" altLang="ja-JP" sz="3000" dirty="0">
                <a:solidFill>
                  <a:srgbClr val="FF0000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…</a:t>
            </a:r>
            <a:r>
              <a:rPr lang="ja-JP" altLang="en-US" sz="3000" dirty="0">
                <a:solidFill>
                  <a:srgbClr val="FF0000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　で　こうたい　まねっこ リレー</a:t>
            </a:r>
          </a:p>
        </p:txBody>
      </p:sp>
      <p:pic>
        <p:nvPicPr>
          <p:cNvPr id="4" name="リズム伴奏100 ５分版">
            <a:hlinkClick r:id="" action="ppaction://media"/>
            <a:extLst>
              <a:ext uri="{FF2B5EF4-FFF2-40B4-BE49-F238E27FC236}">
                <a16:creationId xmlns:a16="http://schemas.microsoft.com/office/drawing/2014/main" id="{AA9E2893-BBB5-6EFF-63F6-851C55A85C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4359" y="5115150"/>
            <a:ext cx="780837" cy="780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347016"/>
      </p:ext>
    </p:extLst>
  </p:cSld>
  <p:clrMapOvr>
    <a:masterClrMapping/>
  </p:clrMapOvr>
  <p:transition spd="slow" advClick="0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_9">
            <a:extLst>
              <a:ext uri="{FF2B5EF4-FFF2-40B4-BE49-F238E27FC236}">
                <a16:creationId xmlns:a16="http://schemas.microsoft.com/office/drawing/2014/main" id="{87F44FD3-8C75-461E-BF87-E840E9B0AB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EDFB8B00-BBE3-4C41-A1CA-7A9853FD98D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34" y="3846283"/>
            <a:ext cx="2515812" cy="18868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13D61E4-6668-4EC1-B74B-1688A7E560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952" y="3846283"/>
            <a:ext cx="2515812" cy="18868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BEF4541-5592-46A5-91C8-BB3EB154AA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426" y="4789713"/>
            <a:ext cx="2515812" cy="18868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B680E888-582D-4B70-86A6-07E4ED6C1C0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6712" y="4789712"/>
            <a:ext cx="2515812" cy="18868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D55BD85F-2E0E-4201-A2B5-4289194770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01730" y="3839023"/>
            <a:ext cx="2515812" cy="18868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62462038"/>
      </p:ext>
    </p:extLst>
  </p:cSld>
  <p:clrMapOvr>
    <a:masterClrMapping/>
  </p:clrMapOvr>
  <p:transition spd="slow" advClick="0" advTm="400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_10">
            <a:extLst>
              <a:ext uri="{FF2B5EF4-FFF2-40B4-BE49-F238E27FC236}">
                <a16:creationId xmlns:a16="http://schemas.microsoft.com/office/drawing/2014/main" id="{835D214B-E2DD-4A39-A50B-AB2323477BD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0FF33072-C488-4AB3-9D8D-805BE8026D4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388" y="4368799"/>
            <a:ext cx="2515812" cy="18868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45A69E9-F9E6-4D5C-AE9A-A6A6EDCA6D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462" y="3672114"/>
            <a:ext cx="2515812" cy="18868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87B5F52-90B1-4C8B-9974-73209BAF58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945" y="4753428"/>
            <a:ext cx="2515812" cy="18868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E874273-F163-4F68-8399-50C8B9AF62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241" y="4368798"/>
            <a:ext cx="2515812" cy="18868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853656439"/>
      </p:ext>
    </p:extLst>
  </p:cSld>
  <p:clrMapOvr>
    <a:masterClrMapping/>
  </p:clrMapOvr>
  <p:transition spd="slow" advClick="0" advTm="4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_11">
            <a:extLst>
              <a:ext uri="{FF2B5EF4-FFF2-40B4-BE49-F238E27FC236}">
                <a16:creationId xmlns:a16="http://schemas.microsoft.com/office/drawing/2014/main" id="{F9672620-4870-4A4D-ACEC-EBBA2EEB6E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BD8816FA-4E83-411D-B34C-A7C955E743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388" y="4184649"/>
            <a:ext cx="2515812" cy="18868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0C901EBC-D10E-4D35-BB84-BBD833C0833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4400" y="3955143"/>
            <a:ext cx="2515812" cy="18868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39A2D93-DD24-4FD0-985D-2CF1F2F7565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376" y="4486725"/>
            <a:ext cx="2515812" cy="18868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197D108F-03F9-4137-90BE-377C24C8B6A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382" y="4486725"/>
            <a:ext cx="2515812" cy="18868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73228144"/>
      </p:ext>
    </p:extLst>
  </p:cSld>
  <p:clrMapOvr>
    <a:masterClrMapping/>
  </p:clrMapOvr>
  <p:transition spd="slow" advClick="0" advTm="4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_12">
            <a:extLst>
              <a:ext uri="{FF2B5EF4-FFF2-40B4-BE49-F238E27FC236}">
                <a16:creationId xmlns:a16="http://schemas.microsoft.com/office/drawing/2014/main" id="{4C90C3CA-D566-41EB-89EB-7CD5DC7A15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52EBB7DC-7B4A-42ED-A5A4-DBD3AD64FD3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20" y="4172747"/>
            <a:ext cx="1819412" cy="13645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F9CEBC8-415F-412C-8F85-CC3C0CBD6FA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7732" y="4172747"/>
            <a:ext cx="1819412" cy="13645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06E9193-18AF-4F4E-AB12-28513606CC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7144" y="4172747"/>
            <a:ext cx="1819412" cy="13645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9FDB97B4-F1D0-4454-A6FE-65D18B3A5B4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1058" y="4724452"/>
            <a:ext cx="2167612" cy="162570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F1DC5FE-7A81-4DC4-9C1A-CDCE04382D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3172" y="5054383"/>
            <a:ext cx="2167613" cy="162571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78656138"/>
      </p:ext>
    </p:extLst>
  </p:cSld>
  <p:clrMapOvr>
    <a:masterClrMapping/>
  </p:clrMapOvr>
  <p:transition spd="slow" advClick="0" advTm="4000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>
            <a:extLst>
              <a:ext uri="{FF2B5EF4-FFF2-40B4-BE49-F238E27FC236}">
                <a16:creationId xmlns:a16="http://schemas.microsoft.com/office/drawing/2014/main" id="{3FDB98F8-9BE6-4670-B99F-C27B16B2B6A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317862C3-ED12-4F60-81E4-6CE6C3C539C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987" y="3838918"/>
            <a:ext cx="1819412" cy="13645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C3E7102-E958-4E57-976C-E9D82E6334E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977" y="4114690"/>
            <a:ext cx="1819413" cy="13645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268B28B-298D-48D6-87A2-93FD0ACD4D3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1701" y="5203478"/>
            <a:ext cx="1819413" cy="13645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C3453A03-6EA8-4DFD-8BCD-2E529FCDA3A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1425" y="4666177"/>
            <a:ext cx="1819413" cy="13645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2F6E4F9-3131-41A0-A18D-FDF4044871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6417" y="3853268"/>
            <a:ext cx="1819412" cy="13645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608030645"/>
      </p:ext>
    </p:extLst>
  </p:cSld>
  <p:clrMapOvr>
    <a:masterClrMapping/>
  </p:clrMapOvr>
  <p:transition spd="slow" advClick="0" advTm="4000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_14">
            <a:extLst>
              <a:ext uri="{FF2B5EF4-FFF2-40B4-BE49-F238E27FC236}">
                <a16:creationId xmlns:a16="http://schemas.microsoft.com/office/drawing/2014/main" id="{C58C2B45-9429-45C4-AAF7-6431E7DE25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04EFDC39-FF8A-446C-BA97-BE03455ABDE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8754" y="4114690"/>
            <a:ext cx="1819413" cy="13645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616FCAA-377E-4E10-86C9-C9D345CED7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7901" y="5159880"/>
            <a:ext cx="1819413" cy="13645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1D45325-48E3-4285-8D2D-BE99AB8B32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69607" y="4114690"/>
            <a:ext cx="1819413" cy="13645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FB6376D2-BC35-45A1-B0FB-AD8E50B106C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7048" y="5159880"/>
            <a:ext cx="1819413" cy="13645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F39FE0D-3E71-44C9-95F8-9F416615F49A}"/>
              </a:ext>
            </a:extLst>
          </p:cNvPr>
          <p:cNvSpPr/>
          <p:nvPr/>
        </p:nvSpPr>
        <p:spPr>
          <a:xfrm>
            <a:off x="2018484" y="4339771"/>
            <a:ext cx="1490697" cy="1364560"/>
          </a:xfrm>
          <a:prstGeom prst="ellipse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0832485"/>
      </p:ext>
    </p:extLst>
  </p:cSld>
  <p:clrMapOvr>
    <a:masterClrMapping/>
  </p:clrMapOvr>
  <p:transition spd="slow" advClick="0" advTm="4000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_15">
            <a:extLst>
              <a:ext uri="{FF2B5EF4-FFF2-40B4-BE49-F238E27FC236}">
                <a16:creationId xmlns:a16="http://schemas.microsoft.com/office/drawing/2014/main" id="{AB89F6BE-D323-42D8-B488-C83D4713A9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楕円 1">
            <a:extLst>
              <a:ext uri="{FF2B5EF4-FFF2-40B4-BE49-F238E27FC236}">
                <a16:creationId xmlns:a16="http://schemas.microsoft.com/office/drawing/2014/main" id="{FC7899CA-6AF1-408F-A884-07EDDA4311E8}"/>
              </a:ext>
            </a:extLst>
          </p:cNvPr>
          <p:cNvSpPr/>
          <p:nvPr/>
        </p:nvSpPr>
        <p:spPr>
          <a:xfrm>
            <a:off x="2605602" y="4325473"/>
            <a:ext cx="1490697" cy="1364560"/>
          </a:xfrm>
          <a:prstGeom prst="ellipse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楕円 5">
            <a:extLst>
              <a:ext uri="{FF2B5EF4-FFF2-40B4-BE49-F238E27FC236}">
                <a16:creationId xmlns:a16="http://schemas.microsoft.com/office/drawing/2014/main" id="{3C0CD2B7-326D-4B11-8DF6-5CBCAD97C470}"/>
              </a:ext>
            </a:extLst>
          </p:cNvPr>
          <p:cNvSpPr/>
          <p:nvPr/>
        </p:nvSpPr>
        <p:spPr>
          <a:xfrm>
            <a:off x="4524971" y="4325473"/>
            <a:ext cx="1490697" cy="1364560"/>
          </a:xfrm>
          <a:prstGeom prst="ellipse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2ED3900-D350-4392-8FAB-737AC01C43B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4341" y="3979211"/>
            <a:ext cx="3142057" cy="235654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650854437"/>
      </p:ext>
    </p:extLst>
  </p:cSld>
  <p:clrMapOvr>
    <a:masterClrMapping/>
  </p:clrMapOvr>
  <p:transition spd="slow" advClick="0" advTm="4000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1">
            <a:extLst>
              <a:ext uri="{FF2B5EF4-FFF2-40B4-BE49-F238E27FC236}">
                <a16:creationId xmlns:a16="http://schemas.microsoft.com/office/drawing/2014/main" id="{9DF6252F-B086-66C1-0A06-142C070919A5}"/>
              </a:ext>
            </a:extLst>
          </p:cNvPr>
          <p:cNvSpPr txBox="1">
            <a:spLocks/>
          </p:cNvSpPr>
          <p:nvPr/>
        </p:nvSpPr>
        <p:spPr>
          <a:xfrm>
            <a:off x="0" y="1340278"/>
            <a:ext cx="12115800" cy="4177444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5400" dirty="0">
                <a:solidFill>
                  <a:srgbClr val="0070C0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次は、階名（ドレミ）なし！</a:t>
            </a:r>
            <a:endParaRPr lang="en-US" altLang="ja-JP" sz="5400" dirty="0">
              <a:solidFill>
                <a:srgbClr val="0070C0"/>
              </a:solidFill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pPr algn="ctr"/>
            <a:endParaRPr lang="en-US" altLang="ja-JP" sz="5400" dirty="0">
              <a:solidFill>
                <a:srgbClr val="0070C0"/>
              </a:solidFill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pPr algn="ctr"/>
            <a:r>
              <a:rPr lang="ja-JP" altLang="en-US" sz="5400" dirty="0">
                <a:solidFill>
                  <a:srgbClr val="0070C0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がくふを見ながら</a:t>
            </a:r>
            <a:endParaRPr lang="en-US" altLang="ja-JP" sz="5400" dirty="0">
              <a:solidFill>
                <a:srgbClr val="0070C0"/>
              </a:solidFill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pPr algn="ctr"/>
            <a:endParaRPr lang="en-US" altLang="ja-JP" sz="5400" dirty="0">
              <a:solidFill>
                <a:srgbClr val="0070C0"/>
              </a:solidFill>
              <a:latin typeface="AR丸ゴシック体E" panose="020F0909000000000000" pitchFamily="49" charset="-128"/>
              <a:ea typeface="AR丸ゴシック体E" panose="020F0909000000000000" pitchFamily="49" charset="-128"/>
            </a:endParaRPr>
          </a:p>
          <a:p>
            <a:pPr algn="ctr"/>
            <a:r>
              <a:rPr lang="ja-JP" altLang="en-US" sz="5400" dirty="0">
                <a:solidFill>
                  <a:srgbClr val="0070C0"/>
                </a:solidFill>
                <a:latin typeface="AR丸ゴシック体E" panose="020F0909000000000000" pitchFamily="49" charset="-128"/>
                <a:ea typeface="AR丸ゴシック体E" panose="020F0909000000000000" pitchFamily="49" charset="-128"/>
              </a:rPr>
              <a:t>音をききながら、できるかな？</a:t>
            </a:r>
          </a:p>
        </p:txBody>
      </p:sp>
    </p:spTree>
    <p:extLst>
      <p:ext uri="{BB962C8B-B14F-4D97-AF65-F5344CB8AC3E}">
        <p14:creationId xmlns:p14="http://schemas.microsoft.com/office/powerpoint/2010/main" val="369497631"/>
      </p:ext>
    </p:extLst>
  </p:cSld>
  <p:clrMapOvr>
    <a:masterClrMapping/>
  </p:clrMapOvr>
  <p:transition spd="slow" advClick="0" advTm="4000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 階名なし_1">
            <a:extLst>
              <a:ext uri="{FF2B5EF4-FFF2-40B4-BE49-F238E27FC236}">
                <a16:creationId xmlns:a16="http://schemas.microsoft.com/office/drawing/2014/main" id="{2EA1E1C8-E66E-459C-B627-CA17BD2909E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790013"/>
      </p:ext>
    </p:extLst>
  </p:cSld>
  <p:clrMapOvr>
    <a:masterClrMapping/>
  </p:clrMapOvr>
  <p:transition spd="slow" advClick="0" advTm="4000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 階名なし_2">
            <a:extLst>
              <a:ext uri="{FF2B5EF4-FFF2-40B4-BE49-F238E27FC236}">
                <a16:creationId xmlns:a16="http://schemas.microsoft.com/office/drawing/2014/main" id="{2E048EC7-C671-4DC6-9E38-01349486196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640435"/>
      </p:ext>
    </p:extLst>
  </p:cSld>
  <p:clrMapOvr>
    <a:masterClrMapping/>
  </p:clrMapOvr>
  <p:transition spd="slow" advClick="0" advTm="4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_1">
            <a:extLst>
              <a:ext uri="{FF2B5EF4-FFF2-40B4-BE49-F238E27FC236}">
                <a16:creationId xmlns:a16="http://schemas.microsoft.com/office/drawing/2014/main" id="{9B409DC2-6A72-45C1-AD3E-3269FC47C2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8506ADAF-2294-4AAB-BD0C-AC12E482D2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8136" y="3882788"/>
            <a:ext cx="3140271" cy="23552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FDB6873-BD64-4E26-9039-BF5F4F3D56C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292" y="3917544"/>
            <a:ext cx="3140271" cy="23552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C190B9C-3265-4D69-9BDA-25B08191BE2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5934" y="3927665"/>
            <a:ext cx="3140271" cy="23552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22651966"/>
      </p:ext>
    </p:extLst>
  </p:cSld>
  <p:clrMapOvr>
    <a:masterClrMapping/>
  </p:clrMapOvr>
  <p:transition spd="slow" advClick="0" advTm="4000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 階名なし_3">
            <a:extLst>
              <a:ext uri="{FF2B5EF4-FFF2-40B4-BE49-F238E27FC236}">
                <a16:creationId xmlns:a16="http://schemas.microsoft.com/office/drawing/2014/main" id="{BC7B59A0-326F-44FE-BB3D-2D1F4DC59A7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597410"/>
      </p:ext>
    </p:extLst>
  </p:cSld>
  <p:clrMapOvr>
    <a:masterClrMapping/>
  </p:clrMapOvr>
  <p:transition spd="slow" advClick="0" advTm="4000">
    <p:push dir="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 階名なし_4">
            <a:extLst>
              <a:ext uri="{FF2B5EF4-FFF2-40B4-BE49-F238E27FC236}">
                <a16:creationId xmlns:a16="http://schemas.microsoft.com/office/drawing/2014/main" id="{0557DFF3-676E-49AF-A50B-40877CD8EE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610303"/>
      </p:ext>
    </p:extLst>
  </p:cSld>
  <p:clrMapOvr>
    <a:masterClrMapping/>
  </p:clrMapOvr>
  <p:transition spd="slow" advClick="0" advTm="4000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 階名なし_5">
            <a:extLst>
              <a:ext uri="{FF2B5EF4-FFF2-40B4-BE49-F238E27FC236}">
                <a16:creationId xmlns:a16="http://schemas.microsoft.com/office/drawing/2014/main" id="{E8D634B2-8F9A-4D5F-986D-D0F25AC467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626629"/>
      </p:ext>
    </p:extLst>
  </p:cSld>
  <p:clrMapOvr>
    <a:masterClrMapping/>
  </p:clrMapOvr>
  <p:transition spd="slow" advClick="0" advTm="4000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 階名なし_6">
            <a:extLst>
              <a:ext uri="{FF2B5EF4-FFF2-40B4-BE49-F238E27FC236}">
                <a16:creationId xmlns:a16="http://schemas.microsoft.com/office/drawing/2014/main" id="{897FE334-6F6A-406D-B972-2AB3E5E4DBF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7174"/>
      </p:ext>
    </p:extLst>
  </p:cSld>
  <p:clrMapOvr>
    <a:masterClrMapping/>
  </p:clrMapOvr>
  <p:transition spd="slow" advClick="0" advTm="4000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 階名なし_7">
            <a:extLst>
              <a:ext uri="{FF2B5EF4-FFF2-40B4-BE49-F238E27FC236}">
                <a16:creationId xmlns:a16="http://schemas.microsoft.com/office/drawing/2014/main" id="{5D094DA8-A8BC-406D-AEFB-3697B8B648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28556"/>
      </p:ext>
    </p:extLst>
  </p:cSld>
  <p:clrMapOvr>
    <a:masterClrMapping/>
  </p:clrMapOvr>
  <p:transition spd="slow" advClick="0" advTm="4000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 階名なし_8">
            <a:extLst>
              <a:ext uri="{FF2B5EF4-FFF2-40B4-BE49-F238E27FC236}">
                <a16:creationId xmlns:a16="http://schemas.microsoft.com/office/drawing/2014/main" id="{3A60446B-04C6-43AE-BBEE-15CE491D7B1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809123"/>
      </p:ext>
    </p:extLst>
  </p:cSld>
  <p:clrMapOvr>
    <a:masterClrMapping/>
  </p:clrMapOvr>
  <p:transition spd="slow" advClick="0" advTm="4000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 階名なし_9">
            <a:extLst>
              <a:ext uri="{FF2B5EF4-FFF2-40B4-BE49-F238E27FC236}">
                <a16:creationId xmlns:a16="http://schemas.microsoft.com/office/drawing/2014/main" id="{41C6364D-FD70-43AF-9408-A385617E5B3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637423"/>
      </p:ext>
    </p:extLst>
  </p:cSld>
  <p:clrMapOvr>
    <a:masterClrMapping/>
  </p:clrMapOvr>
  <p:transition spd="slow" advClick="0" advTm="4000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 階名なし_10">
            <a:extLst>
              <a:ext uri="{FF2B5EF4-FFF2-40B4-BE49-F238E27FC236}">
                <a16:creationId xmlns:a16="http://schemas.microsoft.com/office/drawing/2014/main" id="{605953D8-FE8B-406A-A8D9-9F3693901C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980891"/>
      </p:ext>
    </p:extLst>
  </p:cSld>
  <p:clrMapOvr>
    <a:masterClrMapping/>
  </p:clrMapOvr>
  <p:transition spd="slow" advClick="0" advTm="4000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 階名なし_11">
            <a:extLst>
              <a:ext uri="{FF2B5EF4-FFF2-40B4-BE49-F238E27FC236}">
                <a16:creationId xmlns:a16="http://schemas.microsoft.com/office/drawing/2014/main" id="{5DB6ADE3-103A-4B8F-A4B8-4DEC97808F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622860"/>
      </p:ext>
    </p:extLst>
  </p:cSld>
  <p:clrMapOvr>
    <a:masterClrMapping/>
  </p:clrMapOvr>
  <p:transition spd="slow" advClick="0" advTm="4000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 階名なし_12">
            <a:extLst>
              <a:ext uri="{FF2B5EF4-FFF2-40B4-BE49-F238E27FC236}">
                <a16:creationId xmlns:a16="http://schemas.microsoft.com/office/drawing/2014/main" id="{43DC2EC1-39C2-475A-8954-FA7B0B61E8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120332"/>
      </p:ext>
    </p:extLst>
  </p:cSld>
  <p:clrMapOvr>
    <a:masterClrMapping/>
  </p:clrMapOvr>
  <p:transition spd="slow" advClick="0" advTm="4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_2">
            <a:extLst>
              <a:ext uri="{FF2B5EF4-FFF2-40B4-BE49-F238E27FC236}">
                <a16:creationId xmlns:a16="http://schemas.microsoft.com/office/drawing/2014/main" id="{6448D9E1-20A0-4AD5-BB38-550FAECC7F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3531E1E-0E3B-4748-9344-C43E9A2197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884" y="3927666"/>
            <a:ext cx="3140271" cy="235520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861641B-3A3B-43F3-95CE-90362468E89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9863" y="3927666"/>
            <a:ext cx="3140271" cy="235520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2415C7C9-80E0-4543-B98A-B18482C651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3069" y="3927666"/>
            <a:ext cx="3140271" cy="235520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46057066"/>
      </p:ext>
    </p:extLst>
  </p:cSld>
  <p:clrMapOvr>
    <a:masterClrMapping/>
  </p:clrMapOvr>
  <p:transition spd="slow" advClick="0" advTm="4000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 階名なし_13">
            <a:extLst>
              <a:ext uri="{FF2B5EF4-FFF2-40B4-BE49-F238E27FC236}">
                <a16:creationId xmlns:a16="http://schemas.microsoft.com/office/drawing/2014/main" id="{CB3BBC53-7466-4673-B6CF-1F06422070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88446"/>
      </p:ext>
    </p:extLst>
  </p:cSld>
  <p:clrMapOvr>
    <a:masterClrMapping/>
  </p:clrMapOvr>
  <p:transition spd="slow" advClick="0" advTm="4000">
    <p:push dir="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 階名なし_14">
            <a:extLst>
              <a:ext uri="{FF2B5EF4-FFF2-40B4-BE49-F238E27FC236}">
                <a16:creationId xmlns:a16="http://schemas.microsoft.com/office/drawing/2014/main" id="{7D7B7E9B-FCE3-4235-9973-7F29E0E0DEA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090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984291"/>
      </p:ext>
    </p:extLst>
  </p:cSld>
  <p:clrMapOvr>
    <a:masterClrMapping/>
  </p:clrMapOvr>
  <p:transition spd="slow" advClick="0" advTm="4000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 階名なし_15">
            <a:extLst>
              <a:ext uri="{FF2B5EF4-FFF2-40B4-BE49-F238E27FC236}">
                <a16:creationId xmlns:a16="http://schemas.microsoft.com/office/drawing/2014/main" id="{B4BDD87E-3099-420D-922B-B93A7EAA8B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945074"/>
      </p:ext>
    </p:extLst>
  </p:cSld>
  <p:clrMapOvr>
    <a:masterClrMapping/>
  </p:clrMapOvr>
  <p:transition spd="slow" advClick="0" advTm="4000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D4474BE7-5A87-4F20-81EB-DFDB745AB7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3727138-5205-4EFB-9059-C5685B4273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3624" y="3429000"/>
            <a:ext cx="3336775" cy="3336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20795"/>
      </p:ext>
    </p:extLst>
  </p:cSld>
  <p:clrMapOvr>
    <a:masterClrMapping/>
  </p:clrMapOvr>
  <p:transition spd="slow" advClick="0" advTm="4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_3">
            <a:extLst>
              <a:ext uri="{FF2B5EF4-FFF2-40B4-BE49-F238E27FC236}">
                <a16:creationId xmlns:a16="http://schemas.microsoft.com/office/drawing/2014/main" id="{81B17668-A3C9-4825-B2FB-C2F8F97866E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684481B-A023-4C18-8AA8-49082C2B7E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3519" y="4210595"/>
            <a:ext cx="3140271" cy="235520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6536E4B-A3A6-4F8B-8A4A-2939350BCDF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8520" y="3818710"/>
            <a:ext cx="3140271" cy="23552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3D7C6661-071F-426E-85FE-87BFD0F0E43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8518" y="3930429"/>
            <a:ext cx="3140271" cy="23552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16135091"/>
      </p:ext>
    </p:extLst>
  </p:cSld>
  <p:clrMapOvr>
    <a:masterClrMapping/>
  </p:clrMapOvr>
  <p:transition spd="slow" advClick="0" advTm="4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_4">
            <a:extLst>
              <a:ext uri="{FF2B5EF4-FFF2-40B4-BE49-F238E27FC236}">
                <a16:creationId xmlns:a16="http://schemas.microsoft.com/office/drawing/2014/main" id="{6AA2DD47-AAEC-4166-83D6-E986ABF7147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050"/>
            <a:ext cx="12192000" cy="6858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8800C2D-3004-4CD9-A776-A3507D64630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198" y="4203782"/>
            <a:ext cx="3140271" cy="235520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7C58B594-501E-4F92-AFEB-C766CEB865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2743" y="3844331"/>
            <a:ext cx="3140271" cy="23552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924698349"/>
      </p:ext>
    </p:extLst>
  </p:cSld>
  <p:clrMapOvr>
    <a:masterClrMapping/>
  </p:clrMapOvr>
  <p:transition spd="slow" advClick="0" advTm="4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_5">
            <a:extLst>
              <a:ext uri="{FF2B5EF4-FFF2-40B4-BE49-F238E27FC236}">
                <a16:creationId xmlns:a16="http://schemas.microsoft.com/office/drawing/2014/main" id="{150C9D17-2F05-48FF-9FD6-BB8675293F8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528B3E9-45DA-43E1-A41A-B0E1C966B83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3753" y="4306566"/>
            <a:ext cx="3140270" cy="23552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29D2EA8B-3BF2-4322-AD67-22D4887BB11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5048" y="4088851"/>
            <a:ext cx="3140271" cy="2355203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16D9351-ED59-44D2-8501-649EEC22C30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43" y="3718821"/>
            <a:ext cx="3140271" cy="2355204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93766583"/>
      </p:ext>
    </p:extLst>
  </p:cSld>
  <p:clrMapOvr>
    <a:masterClrMapping/>
  </p:clrMapOvr>
  <p:transition spd="slow" advClick="0" advTm="4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_6">
            <a:extLst>
              <a:ext uri="{FF2B5EF4-FFF2-40B4-BE49-F238E27FC236}">
                <a16:creationId xmlns:a16="http://schemas.microsoft.com/office/drawing/2014/main" id="{8E963D01-20E2-4F02-90ED-4BDA81555E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79E60BB2-DAFE-4513-A52B-9EE07BE1131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6600" y="3927667"/>
            <a:ext cx="3140270" cy="23552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6194965-6460-486A-A96F-AC95B0C0E9E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3458" y="3927667"/>
            <a:ext cx="3140270" cy="23552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387519A6-D970-41FE-A5E4-4332D189444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317" y="3927667"/>
            <a:ext cx="3140270" cy="23552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283739469"/>
      </p:ext>
    </p:extLst>
  </p:cSld>
  <p:clrMapOvr>
    <a:masterClrMapping/>
  </p:clrMapOvr>
  <p:transition spd="slow" advClick="0" advTm="4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_7">
            <a:extLst>
              <a:ext uri="{FF2B5EF4-FFF2-40B4-BE49-F238E27FC236}">
                <a16:creationId xmlns:a16="http://schemas.microsoft.com/office/drawing/2014/main" id="{6207766E-9652-46D6-A3FF-297331F85D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00BF805D-6290-42C9-A9A6-2597C907271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4388" y="3818523"/>
            <a:ext cx="3140270" cy="235520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sp>
        <p:nvSpPr>
          <p:cNvPr id="8" name="矢印: 右 7">
            <a:extLst>
              <a:ext uri="{FF2B5EF4-FFF2-40B4-BE49-F238E27FC236}">
                <a16:creationId xmlns:a16="http://schemas.microsoft.com/office/drawing/2014/main" id="{BD873EC5-97A0-49CA-B864-E663246ADF4E}"/>
              </a:ext>
            </a:extLst>
          </p:cNvPr>
          <p:cNvSpPr/>
          <p:nvPr/>
        </p:nvSpPr>
        <p:spPr>
          <a:xfrm>
            <a:off x="4554658" y="4691324"/>
            <a:ext cx="4531285" cy="609600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64689564"/>
      </p:ext>
    </p:extLst>
  </p:cSld>
  <p:clrMapOvr>
    <a:masterClrMapping/>
  </p:clrMapOvr>
  <p:transition spd="slow" advClick="0" advTm="4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1月号スライド　リコーダー_8">
            <a:extLst>
              <a:ext uri="{FF2B5EF4-FFF2-40B4-BE49-F238E27FC236}">
                <a16:creationId xmlns:a16="http://schemas.microsoft.com/office/drawing/2014/main" id="{5F4948E1-259F-4FA9-B17D-61A75DF842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18E2769F-7997-462C-92E2-03BB656BAE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9817" y="4789713"/>
            <a:ext cx="2515812" cy="18868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6AC7E1EE-C6C9-4CDC-BD7A-E219A2ABC9E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563" y="3730171"/>
            <a:ext cx="2515812" cy="18868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0A0D1850-A4ED-48E3-BA2E-428D2D20BC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6042" y="4789713"/>
            <a:ext cx="2515812" cy="188685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3A21E12-21F4-4D8E-8786-4AFE2FDB7AD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422" y="3730170"/>
            <a:ext cx="2515812" cy="18868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04AFD5A-ECB0-4317-ADA7-2F4487CB898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3824" y="3730169"/>
            <a:ext cx="2515812" cy="1886860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15394918"/>
      </p:ext>
    </p:extLst>
  </p:cSld>
  <p:clrMapOvr>
    <a:masterClrMapping/>
  </p:clrMapOvr>
  <p:transition spd="slow" advClick="0" advTm="4000">
    <p:push dir="u"/>
  </p:transition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1583</TotalTime>
  <Words>38</Words>
  <Application>Microsoft Office PowerPoint</Application>
  <PresentationFormat>ワイド画面</PresentationFormat>
  <Paragraphs>11</Paragraphs>
  <Slides>33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38" baseType="lpstr">
      <vt:lpstr>AR丸ゴシック体E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コール　アンド　レスポンス</dc:title>
  <dc:creator>matsunaga makoto</dc:creator>
  <cp:lastModifiedBy>makoto matsunaga</cp:lastModifiedBy>
  <cp:revision>127</cp:revision>
  <dcterms:created xsi:type="dcterms:W3CDTF">2020-08-28T22:29:59Z</dcterms:created>
  <dcterms:modified xsi:type="dcterms:W3CDTF">2023-05-13T01:59:50Z</dcterms:modified>
</cp:coreProperties>
</file>