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3" r:id="rId2"/>
    <p:sldId id="262" r:id="rId3"/>
    <p:sldId id="322" r:id="rId4"/>
    <p:sldId id="259" r:id="rId5"/>
    <p:sldId id="260" r:id="rId6"/>
    <p:sldId id="263" r:id="rId7"/>
    <p:sldId id="321" r:id="rId8"/>
    <p:sldId id="265" r:id="rId9"/>
    <p:sldId id="320" r:id="rId10"/>
    <p:sldId id="267" r:id="rId11"/>
    <p:sldId id="268" r:id="rId12"/>
    <p:sldId id="319" r:id="rId13"/>
    <p:sldId id="270" r:id="rId14"/>
    <p:sldId id="271" r:id="rId15"/>
    <p:sldId id="318" r:id="rId16"/>
    <p:sldId id="273" r:id="rId17"/>
    <p:sldId id="274" r:id="rId18"/>
    <p:sldId id="275" r:id="rId19"/>
    <p:sldId id="317" r:id="rId20"/>
    <p:sldId id="277" r:id="rId21"/>
    <p:sldId id="316" r:id="rId22"/>
    <p:sldId id="279" r:id="rId23"/>
    <p:sldId id="280" r:id="rId24"/>
    <p:sldId id="281" r:id="rId25"/>
    <p:sldId id="315" r:id="rId26"/>
    <p:sldId id="283" r:id="rId27"/>
    <p:sldId id="284" r:id="rId28"/>
    <p:sldId id="285" r:id="rId29"/>
    <p:sldId id="314" r:id="rId30"/>
    <p:sldId id="287" r:id="rId31"/>
    <p:sldId id="288" r:id="rId32"/>
    <p:sldId id="289" r:id="rId33"/>
    <p:sldId id="313" r:id="rId34"/>
    <p:sldId id="291" r:id="rId35"/>
    <p:sldId id="292" r:id="rId36"/>
    <p:sldId id="293" r:id="rId37"/>
    <p:sldId id="312" r:id="rId38"/>
    <p:sldId id="295" r:id="rId39"/>
    <p:sldId id="311" r:id="rId40"/>
    <p:sldId id="297" r:id="rId41"/>
    <p:sldId id="310" r:id="rId42"/>
    <p:sldId id="299" r:id="rId43"/>
    <p:sldId id="309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98" autoAdjust="0"/>
    <p:restoredTop sz="94660"/>
  </p:normalViewPr>
  <p:slideViewPr>
    <p:cSldViewPr snapToGrid="0">
      <p:cViewPr>
        <p:scale>
          <a:sx n="66" d="100"/>
          <a:sy n="66" d="100"/>
        </p:scale>
        <p:origin x="1502" y="4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293245-DB82-392B-16BA-75A3710368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7C990EB-E600-9DC6-A075-343344144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E97E3C-050C-5C11-095D-941B09A8E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FFDE9C-5AB0-4A7F-751A-9EC931D56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368273-0168-3BE3-3DC2-30D1FE933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566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DE031B-B768-FE24-CF1B-7648C1F2F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BD75B19-87C9-2247-60E4-EF8D51132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806853-F499-6AFB-0921-F6612E78B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DC80F2-2366-2D91-8EAB-09A533CF2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F23B2D-B029-6622-7B52-B0770E605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18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C535952-BCCF-D307-ED71-D8EB97CEA6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65349D-2BFA-6E1F-54F8-5AB9CEB1F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FA610B-2F6B-BDC0-2BBB-DAAC475A5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64007F-78F7-63A2-7984-D985D987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B2FD4C-5347-0CE1-287E-50BA53326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796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AAA2A1-4315-D4CF-89F1-992DBC69C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DFEBB8-F271-522B-F5E7-F0E5AA844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8E7B25-1051-6E0E-3B59-503F64927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7A0157-C0C3-E5E9-4848-CD5A23254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E7F04D-3FED-EA05-9BCE-A3CCE845B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957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08C465-9CAE-4D52-3B95-4D516D21F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D9EF8F-9907-3BA3-E330-745FB9B3B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CC4031-77CB-6910-5591-91754664B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423444-1E20-3079-86BE-659369B4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AB8E8F-B13E-849D-0417-1664B9A61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60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91F068-DE6A-3B0C-8A47-86F417147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E19BBF-768A-2D31-9967-E2C49EBFC6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63CEAD-344E-A74D-C64F-1A28B2C5E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EB92CD-47DB-E396-6483-24CDC21BF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2F492D-2891-AB0B-0FDC-DFDCA7A9A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E5F0C5-2915-552F-3F5C-F1D6781C1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181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29ABB8-BB2F-381A-CF4B-0B62623CF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0BEDC6-C252-B637-D569-2619ED9D1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F8F787-8359-0933-2758-3FD708D3A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64B59B-3DED-D818-2D18-D80491C7C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788C9E5-B2FF-4F71-B729-5196128D6E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DB1B94C-8342-289F-3E7D-DD7D5FC57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1B105E8-7F3E-6DDD-768F-B8C2C760C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3F04422-39C2-5CA6-2318-24E4AF36C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362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D7C925-8837-2C3C-E9D1-3DD9C3254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797586-4FDE-597A-E9ED-CD4CCCD83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C045583-36A5-0408-CB45-069FD5A1F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7B46F4F-7F2D-AD38-48B3-6131C71F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22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440CAA2-4116-C09A-0ABE-FB38E0841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B24E75F-0823-EB8B-9270-E6B641C92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0121978-F764-59FE-D48A-6C7F23AED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69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62B849-4151-7B53-09FB-A27CA3E66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05962D-68B7-8C50-C884-EBD359F7A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7DE1E8-FFBD-6CC2-8570-2647591BF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20A5E92-276F-F2F1-8CE8-0009A44C8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D68B5C-EE5E-1D2A-D185-60545F954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3020F4-798F-ADD8-E32B-263886680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131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41952-0286-7580-B36D-3E6047B50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83BB926-2195-89EC-7523-232DA6294E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9960067-EAC2-BF38-2EE2-8D01E3EB67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4344C2C-95A5-8FB4-47B0-30F38AE25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C5567E-60D7-38F0-7C6D-6D99B8359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1E5356-16BF-B9BF-8061-5386002DD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78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2E5DC73-C2E4-A376-88F3-CC8EBEB8B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98D2D1-6E0D-7230-CACE-B5BA3B1E4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2A3E6A-A1E0-8900-5E0F-6DFFB501D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435C84-EAE4-DBF5-B9E2-FE07F45529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74D8FB-7FF3-C63F-FC7E-DDB175749E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67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259260"/>
            <a:ext cx="10109200" cy="617008"/>
          </a:xfrm>
        </p:spPr>
        <p:txBody>
          <a:bodyPr>
            <a:normAutofit/>
          </a:bodyPr>
          <a:lstStyle/>
          <a:p>
            <a:r>
              <a:rPr lang="en-US" altLang="ja-JP" sz="3600" dirty="0">
                <a:solidFill>
                  <a:schemeClr val="bg1">
                    <a:lumMod val="8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power point</a:t>
            </a:r>
            <a:r>
              <a:rPr lang="ja-JP" altLang="en-US" sz="3600" dirty="0">
                <a:solidFill>
                  <a:schemeClr val="bg1">
                    <a:lumMod val="8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を活用したお手軽動画</a:t>
            </a:r>
            <a:r>
              <a:rPr lang="en-US" altLang="ja-JP" sz="3600" dirty="0">
                <a:solidFill>
                  <a:schemeClr val="bg1">
                    <a:lumMod val="8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×</a:t>
            </a:r>
            <a:r>
              <a:rPr lang="ja-JP" altLang="en-US" sz="3600" dirty="0">
                <a:solidFill>
                  <a:schemeClr val="bg1">
                    <a:lumMod val="8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常時活動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BA6BD63F-D589-16F9-AB91-B2A132CFC037}"/>
              </a:ext>
            </a:extLst>
          </p:cNvPr>
          <p:cNvCxnSpPr/>
          <p:nvPr/>
        </p:nvCxnSpPr>
        <p:spPr>
          <a:xfrm>
            <a:off x="0" y="3429000"/>
            <a:ext cx="12259733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タイトル 4">
            <a:extLst>
              <a:ext uri="{FF2B5EF4-FFF2-40B4-BE49-F238E27FC236}">
                <a16:creationId xmlns:a16="http://schemas.microsoft.com/office/drawing/2014/main" id="{A7E99AF1-F5BC-E506-D69B-ECAB64D0A21B}"/>
              </a:ext>
            </a:extLst>
          </p:cNvPr>
          <p:cNvSpPr txBox="1">
            <a:spLocks/>
          </p:cNvSpPr>
          <p:nvPr/>
        </p:nvSpPr>
        <p:spPr>
          <a:xfrm>
            <a:off x="1041400" y="1088021"/>
            <a:ext cx="10109200" cy="21448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  <a:r>
              <a:rPr lang="ja-JP" altLang="en-US" sz="7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で手びょうし</a:t>
            </a:r>
            <a:endParaRPr lang="ja-JP" altLang="en-US" sz="6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73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r>
              <a:rPr lang="ja-JP" altLang="en-US" sz="73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でひざをたたきましょう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5858E9D-E6D5-5E10-3384-923996DC941F}"/>
              </a:ext>
            </a:extLst>
          </p:cNvPr>
          <p:cNvSpPr txBox="1"/>
          <p:nvPr/>
        </p:nvSpPr>
        <p:spPr>
          <a:xfrm>
            <a:off x="2445124" y="4615931"/>
            <a:ext cx="73017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うたいながらできるひとは、うたいましょう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5095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027370CF-DD3F-F5F0-F539-F1A65F2CFD10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どこ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DA267E08-987B-0B63-F19D-A7B3B64CCD4A}"/>
              </a:ext>
            </a:extLst>
          </p:cNvPr>
          <p:cNvSpPr txBox="1">
            <a:spLocks/>
          </p:cNvSpPr>
          <p:nvPr/>
        </p:nvSpPr>
        <p:spPr>
          <a:xfrm>
            <a:off x="1109133" y="1664229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25100" dirty="0">
              <a:solidFill>
                <a:srgbClr val="0070C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タイトル 4">
            <a:extLst>
              <a:ext uri="{FF2B5EF4-FFF2-40B4-BE49-F238E27FC236}">
                <a16:creationId xmlns:a16="http://schemas.microsoft.com/office/drawing/2014/main" id="{65A52827-18D7-68D6-D80F-459C85DB83EB}"/>
              </a:ext>
            </a:extLst>
          </p:cNvPr>
          <p:cNvSpPr txBox="1">
            <a:spLocks/>
          </p:cNvSpPr>
          <p:nvPr/>
        </p:nvSpPr>
        <p:spPr>
          <a:xfrm>
            <a:off x="956733" y="1511829"/>
            <a:ext cx="10109200" cy="23876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169830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59ED2518-9F79-9EBC-D3A3-285F2EE12143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375293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4">
            <a:extLst>
              <a:ext uri="{FF2B5EF4-FFF2-40B4-BE49-F238E27FC236}">
                <a16:creationId xmlns:a16="http://schemas.microsoft.com/office/drawing/2014/main" id="{062466EA-216B-BC19-D395-C760A5C603B5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くま</a:t>
            </a:r>
          </a:p>
        </p:txBody>
      </p:sp>
      <p:sp>
        <p:nvSpPr>
          <p:cNvPr id="8" name="タイトル 4">
            <a:extLst>
              <a:ext uri="{FF2B5EF4-FFF2-40B4-BE49-F238E27FC236}">
                <a16:creationId xmlns:a16="http://schemas.microsoft.com/office/drawing/2014/main" id="{CEDBF84D-3C2A-A308-2D0F-12889F9E1D2A}"/>
              </a:ext>
            </a:extLst>
          </p:cNvPr>
          <p:cNvSpPr txBox="1">
            <a:spLocks/>
          </p:cNvSpPr>
          <p:nvPr/>
        </p:nvSpPr>
        <p:spPr>
          <a:xfrm>
            <a:off x="1160853" y="1831154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1808834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4591E5B7-594B-A81E-2C3C-ECA0E7CBD7F8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もと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B62F5AEE-66CD-2EF8-2770-68DB8697050A}"/>
              </a:ext>
            </a:extLst>
          </p:cNvPr>
          <p:cNvSpPr txBox="1">
            <a:spLocks/>
          </p:cNvSpPr>
          <p:nvPr/>
        </p:nvSpPr>
        <p:spPr>
          <a:xfrm>
            <a:off x="1109133" y="1664229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25100" dirty="0">
              <a:solidFill>
                <a:srgbClr val="0070C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タイトル 4">
            <a:extLst>
              <a:ext uri="{FF2B5EF4-FFF2-40B4-BE49-F238E27FC236}">
                <a16:creationId xmlns:a16="http://schemas.microsoft.com/office/drawing/2014/main" id="{450AA1E6-3B31-F2BE-835B-A9EA6F85643E}"/>
              </a:ext>
            </a:extLst>
          </p:cNvPr>
          <p:cNvSpPr txBox="1">
            <a:spLocks/>
          </p:cNvSpPr>
          <p:nvPr/>
        </p:nvSpPr>
        <p:spPr>
          <a:xfrm>
            <a:off x="956733" y="1511829"/>
            <a:ext cx="10109200" cy="23876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53681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A81F9104-B328-5CDF-E07F-0A90A803E737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101158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4">
            <a:extLst>
              <a:ext uri="{FF2B5EF4-FFF2-40B4-BE49-F238E27FC236}">
                <a16:creationId xmlns:a16="http://schemas.microsoft.com/office/drawing/2014/main" id="{68104ACA-88D2-31FB-CBC0-A55421AE4BD1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くま</a:t>
            </a:r>
          </a:p>
        </p:txBody>
      </p:sp>
      <p:sp>
        <p:nvSpPr>
          <p:cNvPr id="8" name="タイトル 4">
            <a:extLst>
              <a:ext uri="{FF2B5EF4-FFF2-40B4-BE49-F238E27FC236}">
                <a16:creationId xmlns:a16="http://schemas.microsoft.com/office/drawing/2014/main" id="{1E784B75-6399-99AD-B04B-EC9216D6710E}"/>
              </a:ext>
            </a:extLst>
          </p:cNvPr>
          <p:cNvSpPr txBox="1">
            <a:spLocks/>
          </p:cNvSpPr>
          <p:nvPr/>
        </p:nvSpPr>
        <p:spPr>
          <a:xfrm>
            <a:off x="1160853" y="1804260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125034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4">
            <a:extLst>
              <a:ext uri="{FF2B5EF4-FFF2-40B4-BE49-F238E27FC236}">
                <a16:creationId xmlns:a16="http://schemas.microsoft.com/office/drawing/2014/main" id="{4ECF4392-4107-1185-0CCF-7ADDCC95F798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もと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7B571DAB-AECF-3694-3FC2-0E39DB6399D9}"/>
              </a:ext>
            </a:extLst>
          </p:cNvPr>
          <p:cNvSpPr txBox="1">
            <a:spLocks/>
          </p:cNvSpPr>
          <p:nvPr/>
        </p:nvSpPr>
        <p:spPr>
          <a:xfrm>
            <a:off x="982133" y="1758960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349459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2D3E2F24-FF63-B5C9-26D1-F6D75FC5BE60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どこ</a:t>
            </a:r>
          </a:p>
        </p:txBody>
      </p:sp>
    </p:spTree>
    <p:extLst>
      <p:ext uri="{BB962C8B-B14F-4D97-AF65-F5344CB8AC3E}">
        <p14:creationId xmlns:p14="http://schemas.microsoft.com/office/powerpoint/2010/main" val="301337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7601A089-C017-A770-C9E3-3193D6430613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252426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4">
            <a:extLst>
              <a:ext uri="{FF2B5EF4-FFF2-40B4-BE49-F238E27FC236}">
                <a16:creationId xmlns:a16="http://schemas.microsoft.com/office/drawing/2014/main" id="{A710D262-9D66-3CD5-8428-0E1B80551A07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せんば</a:t>
            </a:r>
          </a:p>
        </p:txBody>
      </p:sp>
      <p:sp>
        <p:nvSpPr>
          <p:cNvPr id="8" name="タイトル 4">
            <a:extLst>
              <a:ext uri="{FF2B5EF4-FFF2-40B4-BE49-F238E27FC236}">
                <a16:creationId xmlns:a16="http://schemas.microsoft.com/office/drawing/2014/main" id="{2EC2D2C0-25A3-CA99-4EA4-5B615B4715E0}"/>
              </a:ext>
            </a:extLst>
          </p:cNvPr>
          <p:cNvSpPr txBox="1">
            <a:spLocks/>
          </p:cNvSpPr>
          <p:nvPr/>
        </p:nvSpPr>
        <p:spPr>
          <a:xfrm>
            <a:off x="1160853" y="1804260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373986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31289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手拍子ようい</a:t>
            </a:r>
            <a:br>
              <a:rPr lang="en-US" altLang="ja-JP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ぜんそう</a:t>
            </a:r>
          </a:p>
        </p:txBody>
      </p:sp>
      <p:pic>
        <p:nvPicPr>
          <p:cNvPr id="2" name="前奏">
            <a:hlinkClick r:id="" action="ppaction://media"/>
            <a:extLst>
              <a:ext uri="{FF2B5EF4-FFF2-40B4-BE49-F238E27FC236}">
                <a16:creationId xmlns:a16="http://schemas.microsoft.com/office/drawing/2014/main" id="{F618C85F-5B13-73C7-D243-F4E7E2DF37A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68338" y="5266267"/>
            <a:ext cx="1243542" cy="124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12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"/>
    </mc:Choice>
    <mc:Fallback xmlns="">
      <p:transition spd="slow" advClick="0" advTm="6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9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4">
            <a:extLst>
              <a:ext uri="{FF2B5EF4-FFF2-40B4-BE49-F238E27FC236}">
                <a16:creationId xmlns:a16="http://schemas.microsoft.com/office/drawing/2014/main" id="{28F11378-A4C3-0B97-A40A-83B213D0EAEF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0795F8B1-450F-03EA-A887-6DEEA23377F4}"/>
              </a:ext>
            </a:extLst>
          </p:cNvPr>
          <p:cNvSpPr txBox="1">
            <a:spLocks/>
          </p:cNvSpPr>
          <p:nvPr/>
        </p:nvSpPr>
        <p:spPr>
          <a:xfrm>
            <a:off x="1109133" y="1664229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25100" dirty="0">
              <a:solidFill>
                <a:srgbClr val="0070C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8D6A1D8C-7355-AE64-21C3-0038AE5FA4D6}"/>
              </a:ext>
            </a:extLst>
          </p:cNvPr>
          <p:cNvSpPr txBox="1">
            <a:spLocks/>
          </p:cNvSpPr>
          <p:nvPr/>
        </p:nvSpPr>
        <p:spPr>
          <a:xfrm>
            <a:off x="982133" y="1758960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59025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4">
            <a:extLst>
              <a:ext uri="{FF2B5EF4-FFF2-40B4-BE49-F238E27FC236}">
                <a16:creationId xmlns:a16="http://schemas.microsoft.com/office/drawing/2014/main" id="{3D920527-1F64-529C-2412-ABFFD56BEA77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12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DAF1F9B5-B7CC-B933-3CFE-ED8A7FC40843}"/>
              </a:ext>
            </a:extLst>
          </p:cNvPr>
          <p:cNvSpPr txBox="1">
            <a:spLocks/>
          </p:cNvSpPr>
          <p:nvPr/>
        </p:nvSpPr>
        <p:spPr>
          <a:xfrm>
            <a:off x="1193800" y="41703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せ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1DD1BBB4-5744-8AE3-CC0D-0777CA5F0F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188" y="4017962"/>
            <a:ext cx="2444811" cy="2497960"/>
          </a:xfrm>
          <a:prstGeom prst="rect">
            <a:avLst/>
          </a:prstGeom>
        </p:spPr>
      </p:pic>
      <p:sp>
        <p:nvSpPr>
          <p:cNvPr id="10" name="タイトル 4">
            <a:extLst>
              <a:ext uri="{FF2B5EF4-FFF2-40B4-BE49-F238E27FC236}">
                <a16:creationId xmlns:a16="http://schemas.microsoft.com/office/drawing/2014/main" id="{9AA76FB4-3431-685E-E73B-000F0FFC7549}"/>
              </a:ext>
            </a:extLst>
          </p:cNvPr>
          <p:cNvSpPr txBox="1">
            <a:spLocks/>
          </p:cNvSpPr>
          <p:nvPr/>
        </p:nvSpPr>
        <p:spPr>
          <a:xfrm>
            <a:off x="1160853" y="1804260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4170106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4">
            <a:extLst>
              <a:ext uri="{FF2B5EF4-FFF2-40B4-BE49-F238E27FC236}">
                <a16:creationId xmlns:a16="http://schemas.microsoft.com/office/drawing/2014/main" id="{B53497C5-5585-1E13-4242-A1287469FCA1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んば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1F87DB0B-4EBA-AC92-ABED-DE6E31BF4B0A}"/>
              </a:ext>
            </a:extLst>
          </p:cNvPr>
          <p:cNvSpPr txBox="1">
            <a:spLocks/>
          </p:cNvSpPr>
          <p:nvPr/>
        </p:nvSpPr>
        <p:spPr>
          <a:xfrm>
            <a:off x="1109133" y="1664229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227782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5600880D-8433-03D6-C095-71C1E707271A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やま</a:t>
            </a:r>
          </a:p>
        </p:txBody>
      </p:sp>
    </p:spTree>
    <p:extLst>
      <p:ext uri="{BB962C8B-B14F-4D97-AF65-F5344CB8AC3E}">
        <p14:creationId xmlns:p14="http://schemas.microsoft.com/office/powerpoint/2010/main" val="46395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2CFE1206-8F37-FF68-0140-39D04BE7D7A1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には</a:t>
            </a:r>
          </a:p>
        </p:txBody>
      </p:sp>
    </p:spTree>
    <p:extLst>
      <p:ext uri="{BB962C8B-B14F-4D97-AF65-F5344CB8AC3E}">
        <p14:creationId xmlns:p14="http://schemas.microsoft.com/office/powerpoint/2010/main" val="181748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4">
            <a:extLst>
              <a:ext uri="{FF2B5EF4-FFF2-40B4-BE49-F238E27FC236}">
                <a16:creationId xmlns:a16="http://schemas.microsoft.com/office/drawing/2014/main" id="{4236D635-4F61-40B4-C87A-183E4AFE351D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たぬ</a:t>
            </a:r>
          </a:p>
        </p:txBody>
      </p:sp>
      <p:sp>
        <p:nvSpPr>
          <p:cNvPr id="8" name="タイトル 4">
            <a:extLst>
              <a:ext uri="{FF2B5EF4-FFF2-40B4-BE49-F238E27FC236}">
                <a16:creationId xmlns:a16="http://schemas.microsoft.com/office/drawing/2014/main" id="{0DF4CD49-12F2-3B29-25EB-AC11EBE2871A}"/>
              </a:ext>
            </a:extLst>
          </p:cNvPr>
          <p:cNvSpPr txBox="1">
            <a:spLocks/>
          </p:cNvSpPr>
          <p:nvPr/>
        </p:nvSpPr>
        <p:spPr>
          <a:xfrm>
            <a:off x="1160853" y="1804260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199177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4">
            <a:extLst>
              <a:ext uri="{FF2B5EF4-FFF2-40B4-BE49-F238E27FC236}">
                <a16:creationId xmlns:a16="http://schemas.microsoft.com/office/drawing/2014/main" id="{4B755D3A-521A-A225-9380-5D5BD436DEB6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きが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794CE81E-695E-8F46-4722-D96B749DF3AA}"/>
              </a:ext>
            </a:extLst>
          </p:cNvPr>
          <p:cNvSpPr txBox="1">
            <a:spLocks/>
          </p:cNvSpPr>
          <p:nvPr/>
        </p:nvSpPr>
        <p:spPr>
          <a:xfrm>
            <a:off x="1109133" y="1664229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endParaRPr lang="ja-JP" altLang="en-US" sz="25100" dirty="0">
              <a:solidFill>
                <a:srgbClr val="0070C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4057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CCAECBC6-05DC-6C36-1F0A-231DE2D7EE8F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おって</a:t>
            </a:r>
          </a:p>
        </p:txBody>
      </p:sp>
    </p:spTree>
    <p:extLst>
      <p:ext uri="{BB962C8B-B14F-4D97-AF65-F5344CB8AC3E}">
        <p14:creationId xmlns:p14="http://schemas.microsoft.com/office/powerpoint/2010/main" val="212688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9281165F-2CDC-7DCF-1EA2-B4B3FDB90077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151696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92D4D45-779C-7D23-9589-F760490C8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188" y="4017962"/>
            <a:ext cx="2444811" cy="2497960"/>
          </a:xfrm>
          <a:prstGeom prst="rect">
            <a:avLst/>
          </a:prstGeom>
        </p:spPr>
      </p:pic>
      <p:sp>
        <p:nvSpPr>
          <p:cNvPr id="4" name="タイトル 4">
            <a:extLst>
              <a:ext uri="{FF2B5EF4-FFF2-40B4-BE49-F238E27FC236}">
                <a16:creationId xmlns:a16="http://schemas.microsoft.com/office/drawing/2014/main" id="{A6379AD5-B6E2-9E31-7E47-9BE55E0D2BBA}"/>
              </a:ext>
            </a:extLst>
          </p:cNvPr>
          <p:cNvSpPr txBox="1">
            <a:spLocks/>
          </p:cNvSpPr>
          <p:nvPr/>
        </p:nvSpPr>
        <p:spPr>
          <a:xfrm>
            <a:off x="1693334" y="4014257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</a:t>
            </a:r>
          </a:p>
        </p:txBody>
      </p:sp>
      <p:sp>
        <p:nvSpPr>
          <p:cNvPr id="9" name="タイトル 4">
            <a:extLst>
              <a:ext uri="{FF2B5EF4-FFF2-40B4-BE49-F238E27FC236}">
                <a16:creationId xmlns:a16="http://schemas.microsoft.com/office/drawing/2014/main" id="{CD5C97AD-AAE1-0B70-6A8F-6C6B0DEE4ADB}"/>
              </a:ext>
            </a:extLst>
          </p:cNvPr>
          <p:cNvSpPr txBox="1">
            <a:spLocks/>
          </p:cNvSpPr>
          <p:nvPr/>
        </p:nvSpPr>
        <p:spPr>
          <a:xfrm>
            <a:off x="1160853" y="1804260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2613740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4">
            <a:extLst>
              <a:ext uri="{FF2B5EF4-FFF2-40B4-BE49-F238E27FC236}">
                <a16:creationId xmlns:a16="http://schemas.microsoft.com/office/drawing/2014/main" id="{DB626A9B-226F-1E27-D472-DCA75762D62C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あんた</a:t>
            </a:r>
          </a:p>
        </p:txBody>
      </p:sp>
      <p:sp>
        <p:nvSpPr>
          <p:cNvPr id="7" name="タイトル 4">
            <a:extLst>
              <a:ext uri="{FF2B5EF4-FFF2-40B4-BE49-F238E27FC236}">
                <a16:creationId xmlns:a16="http://schemas.microsoft.com/office/drawing/2014/main" id="{62CD163E-E2B1-5F9E-1D6F-5D7053A4755F}"/>
              </a:ext>
            </a:extLst>
          </p:cNvPr>
          <p:cNvSpPr txBox="1">
            <a:spLocks/>
          </p:cNvSpPr>
          <p:nvPr/>
        </p:nvSpPr>
        <p:spPr>
          <a:xfrm>
            <a:off x="1439985" y="16303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  <a:endParaRPr lang="ja-JP" altLang="en-US" sz="251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507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4">
            <a:extLst>
              <a:ext uri="{FF2B5EF4-FFF2-40B4-BE49-F238E27FC236}">
                <a16:creationId xmlns:a16="http://schemas.microsoft.com/office/drawing/2014/main" id="{6473CF5F-A157-D708-7570-E035059EC9AA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れを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0E56B107-E75E-D7DE-38CB-B3CE1B80EF88}"/>
              </a:ext>
            </a:extLst>
          </p:cNvPr>
          <p:cNvSpPr txBox="1">
            <a:spLocks/>
          </p:cNvSpPr>
          <p:nvPr/>
        </p:nvSpPr>
        <p:spPr>
          <a:xfrm>
            <a:off x="1109133" y="15287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16821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15EA93C9-34FF-6E57-0838-DD0045B6C009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りょう</a:t>
            </a:r>
          </a:p>
        </p:txBody>
      </p:sp>
    </p:spTree>
    <p:extLst>
      <p:ext uri="{BB962C8B-B14F-4D97-AF65-F5344CB8AC3E}">
        <p14:creationId xmlns:p14="http://schemas.microsoft.com/office/powerpoint/2010/main" val="294123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F9E1D41F-5FDB-8064-6314-1566E248C293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しが</a:t>
            </a:r>
          </a:p>
        </p:txBody>
      </p:sp>
    </p:spTree>
    <p:extLst>
      <p:ext uri="{BB962C8B-B14F-4D97-AF65-F5344CB8AC3E}">
        <p14:creationId xmlns:p14="http://schemas.microsoft.com/office/powerpoint/2010/main" val="68676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4">
            <a:extLst>
              <a:ext uri="{FF2B5EF4-FFF2-40B4-BE49-F238E27FC236}">
                <a16:creationId xmlns:a16="http://schemas.microsoft.com/office/drawing/2014/main" id="{683BCE2C-6D15-789E-7147-D13300D1B354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てっ</a:t>
            </a:r>
          </a:p>
        </p:txBody>
      </p:sp>
      <p:sp>
        <p:nvSpPr>
          <p:cNvPr id="8" name="タイトル 4">
            <a:extLst>
              <a:ext uri="{FF2B5EF4-FFF2-40B4-BE49-F238E27FC236}">
                <a16:creationId xmlns:a16="http://schemas.microsoft.com/office/drawing/2014/main" id="{79E30CBE-2E9C-E81F-98B4-787A19157F2E}"/>
              </a:ext>
            </a:extLst>
          </p:cNvPr>
          <p:cNvSpPr txBox="1">
            <a:spLocks/>
          </p:cNvSpPr>
          <p:nvPr/>
        </p:nvSpPr>
        <p:spPr>
          <a:xfrm>
            <a:off x="1160853" y="1804260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236750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4">
            <a:extLst>
              <a:ext uri="{FF2B5EF4-FFF2-40B4-BE49-F238E27FC236}">
                <a16:creationId xmlns:a16="http://schemas.microsoft.com/office/drawing/2014/main" id="{EC2D9CAE-9027-FF37-4D1F-AD1AC3514F7E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ぽうで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8590D2C1-7C5D-33D9-549C-016CD3B5D380}"/>
              </a:ext>
            </a:extLst>
          </p:cNvPr>
          <p:cNvSpPr txBox="1">
            <a:spLocks/>
          </p:cNvSpPr>
          <p:nvPr/>
        </p:nvSpPr>
        <p:spPr>
          <a:xfrm>
            <a:off x="1109133" y="1664229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538888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43BD43EE-2FEE-46FB-E0BD-2DC0E8B2E9AD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うって</a:t>
            </a:r>
          </a:p>
        </p:txBody>
      </p:sp>
    </p:spTree>
    <p:extLst>
      <p:ext uri="{BB962C8B-B14F-4D97-AF65-F5344CB8AC3E}">
        <p14:creationId xmlns:p14="http://schemas.microsoft.com/office/powerpoint/2010/main" val="162250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83A63D28-B595-152C-B458-FBCBBA9C8890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1437757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4">
            <a:extLst>
              <a:ext uri="{FF2B5EF4-FFF2-40B4-BE49-F238E27FC236}">
                <a16:creationId xmlns:a16="http://schemas.microsoft.com/office/drawing/2014/main" id="{8C585112-5576-D357-B7B3-01C8889D32D3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にて</a:t>
            </a:r>
          </a:p>
        </p:txBody>
      </p:sp>
      <p:sp>
        <p:nvSpPr>
          <p:cNvPr id="8" name="タイトル 4">
            <a:extLst>
              <a:ext uri="{FF2B5EF4-FFF2-40B4-BE49-F238E27FC236}">
                <a16:creationId xmlns:a16="http://schemas.microsoft.com/office/drawing/2014/main" id="{AAE00208-769E-84B2-6419-9EE499C1B936}"/>
              </a:ext>
            </a:extLst>
          </p:cNvPr>
          <p:cNvSpPr txBox="1">
            <a:spLocks/>
          </p:cNvSpPr>
          <p:nvPr/>
        </p:nvSpPr>
        <p:spPr>
          <a:xfrm>
            <a:off x="1160853" y="1804260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1015819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4">
            <a:extLst>
              <a:ext uri="{FF2B5EF4-FFF2-40B4-BE49-F238E27FC236}">
                <a16:creationId xmlns:a16="http://schemas.microsoft.com/office/drawing/2014/main" id="{785787A5-F6AE-5264-A03F-004FFFEE94A1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2E0AC819-56D0-EA3C-86ED-7B3BFA1FC11C}"/>
              </a:ext>
            </a:extLst>
          </p:cNvPr>
          <p:cNvSpPr txBox="1">
            <a:spLocks/>
          </p:cNvSpPr>
          <p:nvPr/>
        </p:nvSpPr>
        <p:spPr>
          <a:xfrm>
            <a:off x="973667" y="15541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3561852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4">
            <a:extLst>
              <a:ext uri="{FF2B5EF4-FFF2-40B4-BE49-F238E27FC236}">
                <a16:creationId xmlns:a16="http://schemas.microsoft.com/office/drawing/2014/main" id="{CF7B8DDE-D61F-6776-667A-07A7EE2B69EA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やいて</a:t>
            </a:r>
            <a:endParaRPr lang="en-US" altLang="ja-JP" sz="12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タイトル 4">
            <a:extLst>
              <a:ext uri="{FF2B5EF4-FFF2-40B4-BE49-F238E27FC236}">
                <a16:creationId xmlns:a16="http://schemas.microsoft.com/office/drawing/2014/main" id="{8E83AB45-BFD9-D31D-597A-C1ABAD25B498}"/>
              </a:ext>
            </a:extLst>
          </p:cNvPr>
          <p:cNvSpPr txBox="1">
            <a:spLocks/>
          </p:cNvSpPr>
          <p:nvPr/>
        </p:nvSpPr>
        <p:spPr>
          <a:xfrm>
            <a:off x="1160853" y="1804260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528739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DCE85BE4-D61B-56F3-900D-54AA7D35CA41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がた</a:t>
            </a:r>
          </a:p>
        </p:txBody>
      </p:sp>
    </p:spTree>
    <p:extLst>
      <p:ext uri="{BB962C8B-B14F-4D97-AF65-F5344CB8AC3E}">
        <p14:creationId xmlns:p14="http://schemas.microsoft.com/office/powerpoint/2010/main" val="23703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4">
            <a:extLst>
              <a:ext uri="{FF2B5EF4-FFF2-40B4-BE49-F238E27FC236}">
                <a16:creationId xmlns:a16="http://schemas.microsoft.com/office/drawing/2014/main" id="{C84E2F7D-B216-B6D8-73B5-0D80717B135C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  <p:sp>
        <p:nvSpPr>
          <p:cNvPr id="10" name="タイトル 4">
            <a:extLst>
              <a:ext uri="{FF2B5EF4-FFF2-40B4-BE49-F238E27FC236}">
                <a16:creationId xmlns:a16="http://schemas.microsoft.com/office/drawing/2014/main" id="{D01D7403-A393-0697-19F6-ACA5EE4B8328}"/>
              </a:ext>
            </a:extLst>
          </p:cNvPr>
          <p:cNvSpPr txBox="1">
            <a:spLocks/>
          </p:cNvSpPr>
          <p:nvPr/>
        </p:nvSpPr>
        <p:spPr>
          <a:xfrm>
            <a:off x="973667" y="15541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464330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4">
            <a:extLst>
              <a:ext uri="{FF2B5EF4-FFF2-40B4-BE49-F238E27FC236}">
                <a16:creationId xmlns:a16="http://schemas.microsoft.com/office/drawing/2014/main" id="{1BDE841B-2336-E986-7F06-7EB527D8DB10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くって</a:t>
            </a:r>
          </a:p>
        </p:txBody>
      </p:sp>
      <p:sp>
        <p:nvSpPr>
          <p:cNvPr id="8" name="タイトル 4">
            <a:extLst>
              <a:ext uri="{FF2B5EF4-FFF2-40B4-BE49-F238E27FC236}">
                <a16:creationId xmlns:a16="http://schemas.microsoft.com/office/drawing/2014/main" id="{2C9D8494-46A5-9A0E-6B27-58E509F3B675}"/>
              </a:ext>
            </a:extLst>
          </p:cNvPr>
          <p:cNvSpPr txBox="1">
            <a:spLocks/>
          </p:cNvSpPr>
          <p:nvPr/>
        </p:nvSpPr>
        <p:spPr>
          <a:xfrm>
            <a:off x="1160853" y="1804260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170581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4">
            <a:extLst>
              <a:ext uri="{FF2B5EF4-FFF2-40B4-BE49-F238E27FC236}">
                <a16:creationId xmlns:a16="http://schemas.microsoft.com/office/drawing/2014/main" id="{C78A8007-3D68-18D1-D49C-4DAEF7CA5787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  <p:sp>
        <p:nvSpPr>
          <p:cNvPr id="9" name="タイトル 4">
            <a:extLst>
              <a:ext uri="{FF2B5EF4-FFF2-40B4-BE49-F238E27FC236}">
                <a16:creationId xmlns:a16="http://schemas.microsoft.com/office/drawing/2014/main" id="{1CD75242-FDEE-303F-2E16-D48381AD14E4}"/>
              </a:ext>
            </a:extLst>
          </p:cNvPr>
          <p:cNvSpPr txBox="1">
            <a:spLocks/>
          </p:cNvSpPr>
          <p:nvPr/>
        </p:nvSpPr>
        <p:spPr>
          <a:xfrm>
            <a:off x="973667" y="15541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133427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4">
            <a:extLst>
              <a:ext uri="{FF2B5EF4-FFF2-40B4-BE49-F238E27FC236}">
                <a16:creationId xmlns:a16="http://schemas.microsoft.com/office/drawing/2014/main" id="{1DCFAB85-E460-23C2-E982-1572F881B031}"/>
              </a:ext>
            </a:extLst>
          </p:cNvPr>
          <p:cNvSpPr txBox="1">
            <a:spLocks/>
          </p:cNvSpPr>
          <p:nvPr/>
        </p:nvSpPr>
        <p:spPr>
          <a:xfrm>
            <a:off x="1981200" y="4094837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9380E69-5553-C07B-5779-1BB300D65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3260" y="4039657"/>
            <a:ext cx="2444811" cy="2497960"/>
          </a:xfrm>
          <a:prstGeom prst="rect">
            <a:avLst/>
          </a:prstGeom>
        </p:spPr>
      </p:pic>
      <p:sp>
        <p:nvSpPr>
          <p:cNvPr id="7" name="タイトル 4">
            <a:extLst>
              <a:ext uri="{FF2B5EF4-FFF2-40B4-BE49-F238E27FC236}">
                <a16:creationId xmlns:a16="http://schemas.microsoft.com/office/drawing/2014/main" id="{E8F58981-4DF9-E63A-892C-3193AB041F8C}"/>
              </a:ext>
            </a:extLst>
          </p:cNvPr>
          <p:cNvSpPr txBox="1">
            <a:spLocks/>
          </p:cNvSpPr>
          <p:nvPr/>
        </p:nvSpPr>
        <p:spPr>
          <a:xfrm>
            <a:off x="1160853" y="1804260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66863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4">
            <a:extLst>
              <a:ext uri="{FF2B5EF4-FFF2-40B4-BE49-F238E27FC236}">
                <a16:creationId xmlns:a16="http://schemas.microsoft.com/office/drawing/2014/main" id="{543B3E56-D44F-18F0-9F44-20FFE0ED4D5E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れを</a:t>
            </a:r>
          </a:p>
        </p:txBody>
      </p:sp>
      <p:sp>
        <p:nvSpPr>
          <p:cNvPr id="9" name="タイトル 4">
            <a:extLst>
              <a:ext uri="{FF2B5EF4-FFF2-40B4-BE49-F238E27FC236}">
                <a16:creationId xmlns:a16="http://schemas.microsoft.com/office/drawing/2014/main" id="{ED3D8F1B-AB4F-7BD2-97A4-102012CB236B}"/>
              </a:ext>
            </a:extLst>
          </p:cNvPr>
          <p:cNvSpPr txBox="1">
            <a:spLocks/>
          </p:cNvSpPr>
          <p:nvPr/>
        </p:nvSpPr>
        <p:spPr>
          <a:xfrm>
            <a:off x="973667" y="15541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290591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D3D11C6-9ECD-1C32-C551-D70D3520DCFD}"/>
              </a:ext>
            </a:extLst>
          </p:cNvPr>
          <p:cNvSpPr txBox="1"/>
          <p:nvPr/>
        </p:nvSpPr>
        <p:spPr>
          <a:xfrm>
            <a:off x="4961466" y="4595736"/>
            <a:ext cx="6096000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5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この</a:t>
            </a:r>
          </a:p>
        </p:txBody>
      </p:sp>
    </p:spTree>
    <p:extLst>
      <p:ext uri="{BB962C8B-B14F-4D97-AF65-F5344CB8AC3E}">
        <p14:creationId xmlns:p14="http://schemas.microsoft.com/office/powerpoint/2010/main" val="222255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390219B-646D-84AA-19D4-62BE9A837B36}"/>
              </a:ext>
            </a:extLst>
          </p:cNvPr>
          <p:cNvSpPr txBox="1"/>
          <p:nvPr/>
        </p:nvSpPr>
        <p:spPr>
          <a:xfrm>
            <a:off x="4944533" y="4409469"/>
            <a:ext cx="6096000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5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はで</a:t>
            </a:r>
          </a:p>
        </p:txBody>
      </p:sp>
    </p:spTree>
    <p:extLst>
      <p:ext uri="{BB962C8B-B14F-4D97-AF65-F5344CB8AC3E}">
        <p14:creationId xmlns:p14="http://schemas.microsoft.com/office/powerpoint/2010/main" val="454464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000347-B5DC-B7C2-50A4-FCD301E000DD}"/>
              </a:ext>
            </a:extLst>
          </p:cNvPr>
          <p:cNvSpPr txBox="1"/>
          <p:nvPr/>
        </p:nvSpPr>
        <p:spPr>
          <a:xfrm>
            <a:off x="4182534" y="4683974"/>
            <a:ext cx="6096000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5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ちょいと</a:t>
            </a:r>
          </a:p>
        </p:txBody>
      </p:sp>
      <p:sp>
        <p:nvSpPr>
          <p:cNvPr id="6" name="タイトル 4">
            <a:extLst>
              <a:ext uri="{FF2B5EF4-FFF2-40B4-BE49-F238E27FC236}">
                <a16:creationId xmlns:a16="http://schemas.microsoft.com/office/drawing/2014/main" id="{217F3FC3-6D32-DB2C-39FE-3DA81D19CD82}"/>
              </a:ext>
            </a:extLst>
          </p:cNvPr>
          <p:cNvSpPr txBox="1">
            <a:spLocks/>
          </p:cNvSpPr>
          <p:nvPr/>
        </p:nvSpPr>
        <p:spPr>
          <a:xfrm>
            <a:off x="1160853" y="1804260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429157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B109323-00BE-8558-72D7-898DEE88F1B1}"/>
              </a:ext>
            </a:extLst>
          </p:cNvPr>
          <p:cNvSpPr txBox="1"/>
          <p:nvPr/>
        </p:nvSpPr>
        <p:spPr>
          <a:xfrm>
            <a:off x="5334000" y="4464504"/>
            <a:ext cx="6096000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5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か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AA1AAF9E-EA53-60C0-D5F9-867671E670DB}"/>
              </a:ext>
            </a:extLst>
          </p:cNvPr>
          <p:cNvSpPr txBox="1">
            <a:spLocks/>
          </p:cNvSpPr>
          <p:nvPr/>
        </p:nvSpPr>
        <p:spPr>
          <a:xfrm>
            <a:off x="1109133" y="1664229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25100" dirty="0">
              <a:solidFill>
                <a:srgbClr val="0070C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タイトル 4">
            <a:extLst>
              <a:ext uri="{FF2B5EF4-FFF2-40B4-BE49-F238E27FC236}">
                <a16:creationId xmlns:a16="http://schemas.microsoft.com/office/drawing/2014/main" id="{00B1428E-B380-5E8E-F0CC-72C1C80A4F4F}"/>
              </a:ext>
            </a:extLst>
          </p:cNvPr>
          <p:cNvSpPr txBox="1">
            <a:spLocks/>
          </p:cNvSpPr>
          <p:nvPr/>
        </p:nvSpPr>
        <p:spPr>
          <a:xfrm>
            <a:off x="973667" y="15541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2993871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9FB57F1-DEF9-8043-01E8-542B41223214}"/>
              </a:ext>
            </a:extLst>
          </p:cNvPr>
          <p:cNvSpPr txBox="1"/>
          <p:nvPr/>
        </p:nvSpPr>
        <p:spPr>
          <a:xfrm>
            <a:off x="5054600" y="4358140"/>
            <a:ext cx="6096000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3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ぶ</a:t>
            </a:r>
          </a:p>
        </p:txBody>
      </p:sp>
    </p:spTree>
    <p:extLst>
      <p:ext uri="{BB962C8B-B14F-4D97-AF65-F5344CB8AC3E}">
        <p14:creationId xmlns:p14="http://schemas.microsoft.com/office/powerpoint/2010/main" val="350558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AA6A0305-5E6D-293B-397B-1AAD21DE3EA9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どこ</a:t>
            </a:r>
          </a:p>
        </p:txBody>
      </p:sp>
    </p:spTree>
    <p:extLst>
      <p:ext uri="{BB962C8B-B14F-4D97-AF65-F5344CB8AC3E}">
        <p14:creationId xmlns:p14="http://schemas.microsoft.com/office/powerpoint/2010/main" val="195298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615C66-B0DC-698E-A1A9-5630D4608082}"/>
              </a:ext>
            </a:extLst>
          </p:cNvPr>
          <p:cNvSpPr txBox="1"/>
          <p:nvPr/>
        </p:nvSpPr>
        <p:spPr>
          <a:xfrm>
            <a:off x="5054600" y="4261303"/>
            <a:ext cx="6096000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3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せ</a:t>
            </a:r>
          </a:p>
        </p:txBody>
      </p:sp>
      <p:sp>
        <p:nvSpPr>
          <p:cNvPr id="8" name="タイトル 4">
            <a:extLst>
              <a:ext uri="{FF2B5EF4-FFF2-40B4-BE49-F238E27FC236}">
                <a16:creationId xmlns:a16="http://schemas.microsoft.com/office/drawing/2014/main" id="{E4F398B2-2270-429E-AF6B-8BD2C99638E1}"/>
              </a:ext>
            </a:extLst>
          </p:cNvPr>
          <p:cNvSpPr txBox="1">
            <a:spLocks/>
          </p:cNvSpPr>
          <p:nvPr/>
        </p:nvSpPr>
        <p:spPr>
          <a:xfrm>
            <a:off x="1160853" y="1804260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1007347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4">
            <a:extLst>
              <a:ext uri="{FF2B5EF4-FFF2-40B4-BE49-F238E27FC236}">
                <a16:creationId xmlns:a16="http://schemas.microsoft.com/office/drawing/2014/main" id="{7A0AA948-0F6F-0F62-FFD7-5300C92335C1}"/>
              </a:ext>
            </a:extLst>
          </p:cNvPr>
          <p:cNvSpPr txBox="1">
            <a:spLocks/>
          </p:cNvSpPr>
          <p:nvPr/>
        </p:nvSpPr>
        <p:spPr>
          <a:xfrm>
            <a:off x="1041400" y="3128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おわり</a:t>
            </a:r>
          </a:p>
        </p:txBody>
      </p:sp>
    </p:spTree>
    <p:extLst>
      <p:ext uri="{BB962C8B-B14F-4D97-AF65-F5344CB8AC3E}">
        <p14:creationId xmlns:p14="http://schemas.microsoft.com/office/powerpoint/2010/main" val="224638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B0A5036F-6D48-0596-226B-33B6FFAABDBF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8895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4">
            <a:extLst>
              <a:ext uri="{FF2B5EF4-FFF2-40B4-BE49-F238E27FC236}">
                <a16:creationId xmlns:a16="http://schemas.microsoft.com/office/drawing/2014/main" id="{26F5260A-3701-843B-BDCE-2645159AA52A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ひご</a:t>
            </a:r>
          </a:p>
        </p:txBody>
      </p:sp>
    </p:spTree>
    <p:extLst>
      <p:ext uri="{BB962C8B-B14F-4D97-AF65-F5344CB8AC3E}">
        <p14:creationId xmlns:p14="http://schemas.microsoft.com/office/powerpoint/2010/main" val="389420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9A195DFA-12E9-AFC7-A1F5-EB63350F9EC0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56196F1F-E7DF-517B-B401-18F7CB8BF45F}"/>
              </a:ext>
            </a:extLst>
          </p:cNvPr>
          <p:cNvSpPr txBox="1">
            <a:spLocks/>
          </p:cNvSpPr>
          <p:nvPr/>
        </p:nvSpPr>
        <p:spPr>
          <a:xfrm>
            <a:off x="1109133" y="1664229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25100" dirty="0">
              <a:solidFill>
                <a:srgbClr val="0070C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632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4">
            <a:extLst>
              <a:ext uri="{FF2B5EF4-FFF2-40B4-BE49-F238E27FC236}">
                <a16:creationId xmlns:a16="http://schemas.microsoft.com/office/drawing/2014/main" id="{8CC47DB9-63F1-18D1-6CD5-BA50998E033B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ひご</a:t>
            </a:r>
          </a:p>
        </p:txBody>
      </p:sp>
      <p:sp>
        <p:nvSpPr>
          <p:cNvPr id="12" name="タイトル 4">
            <a:extLst>
              <a:ext uri="{FF2B5EF4-FFF2-40B4-BE49-F238E27FC236}">
                <a16:creationId xmlns:a16="http://schemas.microsoft.com/office/drawing/2014/main" id="{BDC2767D-644D-575C-C7B3-FA06F9E40CC8}"/>
              </a:ext>
            </a:extLst>
          </p:cNvPr>
          <p:cNvSpPr txBox="1">
            <a:spLocks/>
          </p:cNvSpPr>
          <p:nvPr/>
        </p:nvSpPr>
        <p:spPr>
          <a:xfrm>
            <a:off x="1187747" y="1804260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177787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131</Words>
  <Application>Microsoft Office PowerPoint</Application>
  <PresentationFormat>ワイド画面</PresentationFormat>
  <Paragraphs>103</Paragraphs>
  <Slides>51</Slides>
  <Notes>0</Notes>
  <HiddenSlides>0</HiddenSlides>
  <MMClips>1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51</vt:i4>
      </vt:variant>
    </vt:vector>
  </HeadingPairs>
  <TitlesOfParts>
    <vt:vector size="56" baseType="lpstr">
      <vt:lpstr>UD デジタル 教科書体 NK-B</vt:lpstr>
      <vt:lpstr>游ゴシック</vt:lpstr>
      <vt:lpstr>游ゴシック Light</vt:lpstr>
      <vt:lpstr>Arial</vt:lpstr>
      <vt:lpstr>Office テーマ</vt:lpstr>
      <vt:lpstr>power pointを活用したお手軽動画×常時活動</vt:lpstr>
      <vt:lpstr>手拍子ようい ぜんそう</vt:lpstr>
      <vt:lpstr>PowerPoint プレゼンテーション</vt:lpstr>
      <vt:lpstr>２</vt:lpstr>
      <vt:lpstr>３</vt:lpstr>
      <vt:lpstr>4</vt:lpstr>
      <vt:lpstr>PowerPoint プレゼンテーション</vt:lpstr>
      <vt:lpstr>２</vt:lpstr>
      <vt:lpstr>PowerPoint プレゼンテーション</vt:lpstr>
      <vt:lpstr>２</vt:lpstr>
      <vt:lpstr>３</vt:lpstr>
      <vt:lpstr>PowerPoint プレゼンテーション</vt:lpstr>
      <vt:lpstr>２</vt:lpstr>
      <vt:lpstr>３</vt:lpstr>
      <vt:lpstr>PowerPoint プレゼンテーション</vt:lpstr>
      <vt:lpstr>PowerPoint プレゼンテーション</vt:lpstr>
      <vt:lpstr>３</vt:lpstr>
      <vt:lpstr>4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３</vt:lpstr>
      <vt:lpstr>4</vt:lpstr>
      <vt:lpstr>PowerPoint プレゼンテーション</vt:lpstr>
      <vt:lpstr>PowerPoint プレゼンテーション</vt:lpstr>
      <vt:lpstr>３</vt:lpstr>
      <vt:lpstr>4</vt:lpstr>
      <vt:lpstr>PowerPoint プレゼンテーション</vt:lpstr>
      <vt:lpstr>PowerPoint プレゼンテーション</vt:lpstr>
      <vt:lpstr>３</vt:lpstr>
      <vt:lpstr>4</vt:lpstr>
      <vt:lpstr>PowerPoint プレゼンテーション</vt:lpstr>
      <vt:lpstr>PowerPoint プレゼンテーション</vt:lpstr>
      <vt:lpstr>３</vt:lpstr>
      <vt:lpstr>4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３</vt:lpstr>
      <vt:lpstr>4</vt:lpstr>
      <vt:lpstr>PowerPoint プレゼンテーション</vt:lpstr>
      <vt:lpstr>PowerPoint プレゼンテーション</vt:lpstr>
      <vt:lpstr>３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pointを 活用したお手軽動画×常時活動</dc:title>
  <dc:creator>matsunaga makoto</dc:creator>
  <cp:lastModifiedBy>makoto matsunaga</cp:lastModifiedBy>
  <cp:revision>8</cp:revision>
  <dcterms:created xsi:type="dcterms:W3CDTF">2023-07-17T04:54:07Z</dcterms:created>
  <dcterms:modified xsi:type="dcterms:W3CDTF">2023-07-19T07:39:57Z</dcterms:modified>
</cp:coreProperties>
</file>