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av" ContentType="audio/x-wav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322" r:id="rId4"/>
    <p:sldId id="259" r:id="rId5"/>
    <p:sldId id="260" r:id="rId6"/>
    <p:sldId id="263" r:id="rId7"/>
    <p:sldId id="321" r:id="rId8"/>
    <p:sldId id="265" r:id="rId9"/>
    <p:sldId id="320" r:id="rId10"/>
    <p:sldId id="267" r:id="rId11"/>
    <p:sldId id="268" r:id="rId12"/>
    <p:sldId id="319" r:id="rId13"/>
    <p:sldId id="270" r:id="rId14"/>
    <p:sldId id="271" r:id="rId15"/>
    <p:sldId id="318" r:id="rId16"/>
    <p:sldId id="273" r:id="rId17"/>
    <p:sldId id="274" r:id="rId18"/>
    <p:sldId id="275" r:id="rId19"/>
    <p:sldId id="317" r:id="rId20"/>
    <p:sldId id="277" r:id="rId21"/>
    <p:sldId id="316" r:id="rId22"/>
    <p:sldId id="279" r:id="rId23"/>
    <p:sldId id="280" r:id="rId24"/>
    <p:sldId id="281" r:id="rId25"/>
    <p:sldId id="315" r:id="rId26"/>
    <p:sldId id="283" r:id="rId27"/>
    <p:sldId id="284" r:id="rId28"/>
    <p:sldId id="285" r:id="rId29"/>
    <p:sldId id="314" r:id="rId30"/>
    <p:sldId id="287" r:id="rId31"/>
    <p:sldId id="288" r:id="rId32"/>
    <p:sldId id="289" r:id="rId33"/>
    <p:sldId id="313" r:id="rId34"/>
    <p:sldId id="291" r:id="rId35"/>
    <p:sldId id="292" r:id="rId36"/>
    <p:sldId id="293" r:id="rId37"/>
    <p:sldId id="312" r:id="rId38"/>
    <p:sldId id="295" r:id="rId39"/>
    <p:sldId id="311" r:id="rId40"/>
    <p:sldId id="297" r:id="rId41"/>
    <p:sldId id="310" r:id="rId42"/>
    <p:sldId id="299" r:id="rId43"/>
    <p:sldId id="309" r:id="rId44"/>
    <p:sldId id="301" r:id="rId45"/>
    <p:sldId id="302" r:id="rId46"/>
    <p:sldId id="303" r:id="rId47"/>
    <p:sldId id="304" r:id="rId48"/>
    <p:sldId id="305" r:id="rId49"/>
    <p:sldId id="306" r:id="rId50"/>
    <p:sldId id="307" r:id="rId51"/>
    <p:sldId id="308" r:id="rId5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890" autoAdjust="0"/>
    <p:restoredTop sz="94660"/>
  </p:normalViewPr>
  <p:slideViewPr>
    <p:cSldViewPr snapToGrid="0">
      <p:cViewPr varScale="1">
        <p:scale>
          <a:sx n="85" d="100"/>
          <a:sy n="85" d="100"/>
        </p:scale>
        <p:origin x="595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1293245-DB82-392B-16BA-75A37103684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A7C990EB-E600-9DC6-A075-343344144C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AE97E3C-050C-5C11-095D-941B09A8E0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33B82-7F95-4133-B893-75CB223CE073}" type="datetimeFigureOut">
              <a:rPr kumimoji="1" lang="ja-JP" altLang="en-US" smtClean="0"/>
              <a:t>2023/7/20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3FFDE9C-5AB0-4A7F-751A-9EC931D568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7368273-0168-3BE3-3DC2-30D1FE9335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D1F1A-3852-4864-9E1F-25BF2411860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935669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1DE031B-B768-FE24-CF1B-7648C1F2F6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0BD75B19-87C9-2247-60E4-EF8D51132F4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5806853-F499-6AFB-0921-F6612E78BA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33B82-7F95-4133-B893-75CB223CE073}" type="datetimeFigureOut">
              <a:rPr kumimoji="1" lang="ja-JP" altLang="en-US" smtClean="0"/>
              <a:t>2023/7/20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CDC80F2-2366-2D91-8EAB-09A533CF23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6F23B2D-B029-6622-7B52-B0770E605C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D1F1A-3852-4864-9E1F-25BF2411860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251834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9C535952-BCCF-D307-ED71-D8EB97CEA64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2D65349D-2BFA-6E1F-54F8-5AB9CEB1FFE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6FA610B-2F6B-BDC0-2BBB-DAAC475A5A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33B82-7F95-4133-B893-75CB223CE073}" type="datetimeFigureOut">
              <a:rPr kumimoji="1" lang="ja-JP" altLang="en-US" smtClean="0"/>
              <a:t>2023/7/20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564007F-78F7-63A2-7984-D985D987EB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7B2FD4C-5347-0CE1-287E-50BA53326C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D1F1A-3852-4864-9E1F-25BF2411860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767968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8AAA2A1-4315-D4CF-89F1-992DBC69CD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ADFEBB8-F271-522B-F5E7-F0E5AA8442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68E7B25-1051-6E0E-3B59-503F649270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33B82-7F95-4133-B893-75CB223CE073}" type="datetimeFigureOut">
              <a:rPr kumimoji="1" lang="ja-JP" altLang="en-US" smtClean="0"/>
              <a:t>2023/7/20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67A0157-C0C3-E5E9-4848-CD5A23254C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7E7F04D-3FED-EA05-9BCE-A3CCE845B6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D1F1A-3852-4864-9E1F-25BF2411860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949576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B08C465-9CAE-4D52-3B95-4D516D21F6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8ED9EF8F-9907-3BA3-E330-745FB9B3B0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2CC4031-77CB-6910-5591-91754664B8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33B82-7F95-4133-B893-75CB223CE073}" type="datetimeFigureOut">
              <a:rPr kumimoji="1" lang="ja-JP" altLang="en-US" smtClean="0"/>
              <a:t>2023/7/20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4423444-1E20-3079-86BE-659369B498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7AB8E8F-B13E-849D-0417-1664B9A619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D1F1A-3852-4864-9E1F-25BF2411860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476055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B91F068-DE6A-3B0C-8A47-86F4171478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3E19BBF-768A-2D31-9967-E2C49EBFC67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A863CEAD-344E-A74D-C64F-1A28B2C5EBE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AEB92CD-47DB-E396-6483-24CDC21BF6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33B82-7F95-4133-B893-75CB223CE073}" type="datetimeFigureOut">
              <a:rPr kumimoji="1" lang="ja-JP" altLang="en-US" smtClean="0"/>
              <a:t>2023/7/20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12F492D-2891-AB0B-0FDC-DFDCA7A9A9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DE5F0C5-2915-552F-3F5C-F1D6781C16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D1F1A-3852-4864-9E1F-25BF2411860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821816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829ABB8-BB2F-381A-CF4B-0B62623CFB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8D0BEDC6-C252-B637-D569-2619ED9D13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2EF8F787-8359-0933-2758-3FD708D3AD1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5864B59B-3DED-D818-2D18-D80491C7C08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F788C9E5-B2FF-4F71-B729-5196128D6EF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ADB1B94C-8342-289F-3E7D-DD7D5FC574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33B82-7F95-4133-B893-75CB223CE073}" type="datetimeFigureOut">
              <a:rPr kumimoji="1" lang="ja-JP" altLang="en-US" smtClean="0"/>
              <a:t>2023/7/20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41B105E8-7F3E-6DDD-768F-B8C2C760C1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C3F04422-39C2-5CA6-2318-24E4AF36C2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D1F1A-3852-4864-9E1F-25BF2411860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913620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2D7C925-8837-2C3C-E9D1-3DD9C32542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35797586-4FDE-597A-E9ED-CD4CCCD839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33B82-7F95-4133-B893-75CB223CE073}" type="datetimeFigureOut">
              <a:rPr kumimoji="1" lang="ja-JP" altLang="en-US" smtClean="0"/>
              <a:t>2023/7/20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6C045583-36A5-0408-CB45-069FD5A1F1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97B46F4F-7F2D-AD38-48B3-6131C71F96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D1F1A-3852-4864-9E1F-25BF2411860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062249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D440CAA2-4116-C09A-0ABE-FB38E08415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33B82-7F95-4133-B893-75CB223CE073}" type="datetimeFigureOut">
              <a:rPr kumimoji="1" lang="ja-JP" altLang="en-US" smtClean="0"/>
              <a:t>2023/7/20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3B24E75F-0823-EB8B-9270-E6B641C92D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B0121978-F764-59FE-D48A-6C7F23AEDF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D1F1A-3852-4864-9E1F-25BF2411860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316980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A62B849-4151-7B53-09FB-A27CA3E666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605962D-68B7-8C50-C884-EBD359F7A6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BB7DE1E8-FFBD-6CC2-8570-2647591BFB6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720A5E92-276F-F2F1-8CE8-0009A44C89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33B82-7F95-4133-B893-75CB223CE073}" type="datetimeFigureOut">
              <a:rPr kumimoji="1" lang="ja-JP" altLang="en-US" smtClean="0"/>
              <a:t>2023/7/20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03D68B5C-EE5E-1D2A-D185-60545F9547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F3020F4-798F-ADD8-E32B-2638866803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D1F1A-3852-4864-9E1F-25BF2411860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351319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8041952-0286-7580-B36D-3E6047B508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C83BB926-2195-89EC-7523-232DA6294EE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D9960067-EAC2-BF38-2EE2-8D01E3EB672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4344C2C-95A5-8FB4-47B0-30F38AE251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33B82-7F95-4133-B893-75CB223CE073}" type="datetimeFigureOut">
              <a:rPr kumimoji="1" lang="ja-JP" altLang="en-US" smtClean="0"/>
              <a:t>2023/7/20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8C5567E-60D7-38F0-7C6D-6D99B8359C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501E5356-16BF-B9BF-8061-5386002DDA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D1F1A-3852-4864-9E1F-25BF2411860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157818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F2E5DC73-C2E4-A376-88F3-CC8EBEB8B9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4798D2D1-6E0D-7230-CACE-B5BA3B1E44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D2A3E6A-A1E0-8900-5E0F-6DFFB501D46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C33B82-7F95-4133-B893-75CB223CE073}" type="datetimeFigureOut">
              <a:rPr kumimoji="1" lang="ja-JP" altLang="en-US" smtClean="0"/>
              <a:t>2023/7/20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D435C84-EAE4-DBF5-B9E2-FE07F455290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874D8FB-7FF3-C63F-FC7E-DDB175749E9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3D1F1A-3852-4864-9E1F-25BF2411860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836759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audio" Target="../media/media1.wav"/><Relationship Id="rId1" Type="http://schemas.microsoft.com/office/2007/relationships/media" Target="../media/media1.wav"/><Relationship Id="rId4" Type="http://schemas.openxmlformats.org/officeDocument/2006/relationships/image" Target="../media/image1.pn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4">
            <a:extLst>
              <a:ext uri="{FF2B5EF4-FFF2-40B4-BE49-F238E27FC236}">
                <a16:creationId xmlns:a16="http://schemas.microsoft.com/office/drawing/2014/main" id="{AED08E7A-E101-F9E8-D8BC-0268F5F860F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41400" y="259260"/>
            <a:ext cx="10109200" cy="617008"/>
          </a:xfrm>
        </p:spPr>
        <p:txBody>
          <a:bodyPr>
            <a:normAutofit/>
          </a:bodyPr>
          <a:lstStyle/>
          <a:p>
            <a:r>
              <a:rPr lang="en-US" altLang="ja-JP" sz="3600" dirty="0">
                <a:solidFill>
                  <a:schemeClr val="bg1">
                    <a:lumMod val="85000"/>
                  </a:schemeClr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power point</a:t>
            </a:r>
            <a:r>
              <a:rPr lang="ja-JP" altLang="en-US" sz="3600" dirty="0">
                <a:solidFill>
                  <a:schemeClr val="bg1">
                    <a:lumMod val="85000"/>
                  </a:schemeClr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を活用したお手軽動画</a:t>
            </a:r>
            <a:r>
              <a:rPr lang="en-US" altLang="ja-JP" sz="3600" dirty="0">
                <a:solidFill>
                  <a:schemeClr val="bg1">
                    <a:lumMod val="85000"/>
                  </a:schemeClr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×</a:t>
            </a:r>
            <a:r>
              <a:rPr lang="ja-JP" altLang="en-US" sz="3600" dirty="0">
                <a:solidFill>
                  <a:schemeClr val="bg1">
                    <a:lumMod val="85000"/>
                  </a:schemeClr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常時活動</a:t>
            </a:r>
          </a:p>
        </p:txBody>
      </p:sp>
      <p:cxnSp>
        <p:nvCxnSpPr>
          <p:cNvPr id="7" name="直線コネクタ 6">
            <a:extLst>
              <a:ext uri="{FF2B5EF4-FFF2-40B4-BE49-F238E27FC236}">
                <a16:creationId xmlns:a16="http://schemas.microsoft.com/office/drawing/2014/main" id="{BA6BD63F-D589-16F9-AB91-B2A132CFC037}"/>
              </a:ext>
            </a:extLst>
          </p:cNvPr>
          <p:cNvCxnSpPr/>
          <p:nvPr/>
        </p:nvCxnSpPr>
        <p:spPr>
          <a:xfrm>
            <a:off x="0" y="3429000"/>
            <a:ext cx="12259733" cy="0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タイトル 4">
            <a:extLst>
              <a:ext uri="{FF2B5EF4-FFF2-40B4-BE49-F238E27FC236}">
                <a16:creationId xmlns:a16="http://schemas.microsoft.com/office/drawing/2014/main" id="{A7E99AF1-F5BC-E506-D69B-ECAB64D0A21B}"/>
              </a:ext>
            </a:extLst>
          </p:cNvPr>
          <p:cNvSpPr txBox="1">
            <a:spLocks/>
          </p:cNvSpPr>
          <p:nvPr/>
        </p:nvSpPr>
        <p:spPr>
          <a:xfrm>
            <a:off x="895474" y="2004108"/>
            <a:ext cx="10109200" cy="119856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dirty="0">
                <a:solidFill>
                  <a:srgbClr val="FF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１</a:t>
            </a:r>
            <a:r>
              <a:rPr lang="ja-JP" altLang="en-US" dirty="0">
                <a:solidFill>
                  <a:schemeClr val="tx1">
                    <a:lumMod val="95000"/>
                    <a:lumOff val="5000"/>
                  </a:schemeClr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で手をたたきましょう</a:t>
            </a:r>
          </a:p>
        </p:txBody>
      </p:sp>
    </p:spTree>
    <p:extLst>
      <p:ext uri="{BB962C8B-B14F-4D97-AF65-F5344CB8AC3E}">
        <p14:creationId xmlns:p14="http://schemas.microsoft.com/office/powerpoint/2010/main" val="16549064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3000"/>
    </mc:Choice>
    <mc:Fallback xmlns="">
      <p:transition spd="slow" advClick="0" advTm="3000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4">
            <a:extLst>
              <a:ext uri="{FF2B5EF4-FFF2-40B4-BE49-F238E27FC236}">
                <a16:creationId xmlns:a16="http://schemas.microsoft.com/office/drawing/2014/main" id="{AED08E7A-E101-F9E8-D8BC-0268F5F860F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56733" y="1511829"/>
            <a:ext cx="10109200" cy="2387600"/>
          </a:xfrm>
        </p:spPr>
        <p:txBody>
          <a:bodyPr>
            <a:noAutofit/>
          </a:bodyPr>
          <a:lstStyle/>
          <a:p>
            <a:r>
              <a:rPr lang="ja-JP" altLang="en-US" sz="251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２</a:t>
            </a:r>
          </a:p>
        </p:txBody>
      </p:sp>
    </p:spTree>
    <p:extLst>
      <p:ext uri="{BB962C8B-B14F-4D97-AF65-F5344CB8AC3E}">
        <p14:creationId xmlns:p14="http://schemas.microsoft.com/office/powerpoint/2010/main" val="169830833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500"/>
    </mc:Choice>
    <mc:Fallback>
      <p:transition spd="slow" advClick="0" advTm="500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4">
            <a:extLst>
              <a:ext uri="{FF2B5EF4-FFF2-40B4-BE49-F238E27FC236}">
                <a16:creationId xmlns:a16="http://schemas.microsoft.com/office/drawing/2014/main" id="{AED08E7A-E101-F9E8-D8BC-0268F5F860F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41400" y="1621896"/>
            <a:ext cx="10109200" cy="2387600"/>
          </a:xfrm>
        </p:spPr>
        <p:txBody>
          <a:bodyPr>
            <a:noAutofit/>
          </a:bodyPr>
          <a:lstStyle/>
          <a:p>
            <a:r>
              <a:rPr lang="ja-JP" altLang="en-US" sz="251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３</a:t>
            </a:r>
          </a:p>
        </p:txBody>
      </p:sp>
    </p:spTree>
    <p:extLst>
      <p:ext uri="{BB962C8B-B14F-4D97-AF65-F5344CB8AC3E}">
        <p14:creationId xmlns:p14="http://schemas.microsoft.com/office/powerpoint/2010/main" val="375293899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500"/>
    </mc:Choice>
    <mc:Fallback>
      <p:transition spd="slow" advClick="0" advTm="500"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4">
            <a:extLst>
              <a:ext uri="{FF2B5EF4-FFF2-40B4-BE49-F238E27FC236}">
                <a16:creationId xmlns:a16="http://schemas.microsoft.com/office/drawing/2014/main" id="{AED08E7A-E101-F9E8-D8BC-0268F5F860F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41400" y="1630362"/>
            <a:ext cx="10109200" cy="2387600"/>
          </a:xfrm>
        </p:spPr>
        <p:txBody>
          <a:bodyPr>
            <a:noAutofit/>
          </a:bodyPr>
          <a:lstStyle/>
          <a:p>
            <a:r>
              <a:rPr lang="ja-JP" altLang="en-US" sz="25100" dirty="0">
                <a:solidFill>
                  <a:srgbClr val="FF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１</a:t>
            </a:r>
          </a:p>
        </p:txBody>
      </p:sp>
    </p:spTree>
    <p:extLst>
      <p:ext uri="{BB962C8B-B14F-4D97-AF65-F5344CB8AC3E}">
        <p14:creationId xmlns:p14="http://schemas.microsoft.com/office/powerpoint/2010/main" val="180883452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500"/>
    </mc:Choice>
    <mc:Fallback>
      <p:transition spd="slow" advClick="0" advTm="500"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4">
            <a:extLst>
              <a:ext uri="{FF2B5EF4-FFF2-40B4-BE49-F238E27FC236}">
                <a16:creationId xmlns:a16="http://schemas.microsoft.com/office/drawing/2014/main" id="{AED08E7A-E101-F9E8-D8BC-0268F5F860F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56733" y="1511829"/>
            <a:ext cx="10109200" cy="2387600"/>
          </a:xfrm>
        </p:spPr>
        <p:txBody>
          <a:bodyPr>
            <a:noAutofit/>
          </a:bodyPr>
          <a:lstStyle/>
          <a:p>
            <a:r>
              <a:rPr lang="ja-JP" altLang="en-US" sz="251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２</a:t>
            </a:r>
          </a:p>
        </p:txBody>
      </p:sp>
    </p:spTree>
    <p:extLst>
      <p:ext uri="{BB962C8B-B14F-4D97-AF65-F5344CB8AC3E}">
        <p14:creationId xmlns:p14="http://schemas.microsoft.com/office/powerpoint/2010/main" val="53681821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500"/>
    </mc:Choice>
    <mc:Fallback>
      <p:transition spd="slow" advClick="0" advTm="500"/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4">
            <a:extLst>
              <a:ext uri="{FF2B5EF4-FFF2-40B4-BE49-F238E27FC236}">
                <a16:creationId xmlns:a16="http://schemas.microsoft.com/office/drawing/2014/main" id="{AED08E7A-E101-F9E8-D8BC-0268F5F860F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41400" y="1621896"/>
            <a:ext cx="10109200" cy="2387600"/>
          </a:xfrm>
        </p:spPr>
        <p:txBody>
          <a:bodyPr>
            <a:noAutofit/>
          </a:bodyPr>
          <a:lstStyle/>
          <a:p>
            <a:r>
              <a:rPr lang="ja-JP" altLang="en-US" sz="251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３</a:t>
            </a:r>
          </a:p>
        </p:txBody>
      </p:sp>
    </p:spTree>
    <p:extLst>
      <p:ext uri="{BB962C8B-B14F-4D97-AF65-F5344CB8AC3E}">
        <p14:creationId xmlns:p14="http://schemas.microsoft.com/office/powerpoint/2010/main" val="101158760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500"/>
    </mc:Choice>
    <mc:Fallback>
      <p:transition spd="slow" advClick="0" advTm="500"/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4">
            <a:extLst>
              <a:ext uri="{FF2B5EF4-FFF2-40B4-BE49-F238E27FC236}">
                <a16:creationId xmlns:a16="http://schemas.microsoft.com/office/drawing/2014/main" id="{AED08E7A-E101-F9E8-D8BC-0268F5F860F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41400" y="1630362"/>
            <a:ext cx="10109200" cy="2387600"/>
          </a:xfrm>
        </p:spPr>
        <p:txBody>
          <a:bodyPr>
            <a:noAutofit/>
          </a:bodyPr>
          <a:lstStyle/>
          <a:p>
            <a:r>
              <a:rPr lang="ja-JP" altLang="en-US" sz="25100" dirty="0">
                <a:solidFill>
                  <a:srgbClr val="FF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１</a:t>
            </a:r>
          </a:p>
        </p:txBody>
      </p:sp>
    </p:spTree>
    <p:extLst>
      <p:ext uri="{BB962C8B-B14F-4D97-AF65-F5344CB8AC3E}">
        <p14:creationId xmlns:p14="http://schemas.microsoft.com/office/powerpoint/2010/main" val="125034853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500"/>
    </mc:Choice>
    <mc:Fallback>
      <p:transition spd="slow" advClick="0" advTm="500"/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4">
            <a:extLst>
              <a:ext uri="{FF2B5EF4-FFF2-40B4-BE49-F238E27FC236}">
                <a16:creationId xmlns:a16="http://schemas.microsoft.com/office/drawing/2014/main" id="{AED08E7A-E101-F9E8-D8BC-0268F5F860F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56733" y="1511829"/>
            <a:ext cx="10109200" cy="2387600"/>
          </a:xfrm>
        </p:spPr>
        <p:txBody>
          <a:bodyPr>
            <a:noAutofit/>
          </a:bodyPr>
          <a:lstStyle/>
          <a:p>
            <a:r>
              <a:rPr lang="ja-JP" altLang="en-US" sz="251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２</a:t>
            </a:r>
          </a:p>
        </p:txBody>
      </p:sp>
    </p:spTree>
    <p:extLst>
      <p:ext uri="{BB962C8B-B14F-4D97-AF65-F5344CB8AC3E}">
        <p14:creationId xmlns:p14="http://schemas.microsoft.com/office/powerpoint/2010/main" val="349459616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500"/>
    </mc:Choice>
    <mc:Fallback>
      <p:transition spd="slow" advClick="0" advTm="500"/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4">
            <a:extLst>
              <a:ext uri="{FF2B5EF4-FFF2-40B4-BE49-F238E27FC236}">
                <a16:creationId xmlns:a16="http://schemas.microsoft.com/office/drawing/2014/main" id="{AED08E7A-E101-F9E8-D8BC-0268F5F860F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41400" y="1621896"/>
            <a:ext cx="10109200" cy="2387600"/>
          </a:xfrm>
        </p:spPr>
        <p:txBody>
          <a:bodyPr>
            <a:noAutofit/>
          </a:bodyPr>
          <a:lstStyle/>
          <a:p>
            <a:r>
              <a:rPr lang="ja-JP" altLang="en-US" sz="251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３</a:t>
            </a:r>
          </a:p>
        </p:txBody>
      </p:sp>
    </p:spTree>
    <p:extLst>
      <p:ext uri="{BB962C8B-B14F-4D97-AF65-F5344CB8AC3E}">
        <p14:creationId xmlns:p14="http://schemas.microsoft.com/office/powerpoint/2010/main" val="301337121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500"/>
    </mc:Choice>
    <mc:Fallback>
      <p:transition spd="slow" advClick="0" advTm="500"/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4">
            <a:extLst>
              <a:ext uri="{FF2B5EF4-FFF2-40B4-BE49-F238E27FC236}">
                <a16:creationId xmlns:a16="http://schemas.microsoft.com/office/drawing/2014/main" id="{AED08E7A-E101-F9E8-D8BC-0268F5F860F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41400" y="1469496"/>
            <a:ext cx="10109200" cy="2387600"/>
          </a:xfrm>
        </p:spPr>
        <p:txBody>
          <a:bodyPr>
            <a:noAutofit/>
          </a:bodyPr>
          <a:lstStyle/>
          <a:p>
            <a:r>
              <a:rPr lang="en-US" altLang="ja-JP" sz="251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4</a:t>
            </a:r>
            <a:endParaRPr lang="ja-JP" altLang="en-US" sz="251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2426581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500"/>
    </mc:Choice>
    <mc:Fallback>
      <p:transition spd="slow" advClick="0" advTm="500"/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4">
            <a:extLst>
              <a:ext uri="{FF2B5EF4-FFF2-40B4-BE49-F238E27FC236}">
                <a16:creationId xmlns:a16="http://schemas.microsoft.com/office/drawing/2014/main" id="{AED08E7A-E101-F9E8-D8BC-0268F5F860F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41400" y="1630362"/>
            <a:ext cx="10109200" cy="2387600"/>
          </a:xfrm>
        </p:spPr>
        <p:txBody>
          <a:bodyPr>
            <a:noAutofit/>
          </a:bodyPr>
          <a:lstStyle/>
          <a:p>
            <a:r>
              <a:rPr lang="ja-JP" altLang="en-US" sz="25100" dirty="0">
                <a:solidFill>
                  <a:srgbClr val="FF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１</a:t>
            </a:r>
          </a:p>
        </p:txBody>
      </p:sp>
    </p:spTree>
    <p:extLst>
      <p:ext uri="{BB962C8B-B14F-4D97-AF65-F5344CB8AC3E}">
        <p14:creationId xmlns:p14="http://schemas.microsoft.com/office/powerpoint/2010/main" val="373986746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500"/>
    </mc:Choice>
    <mc:Fallback>
      <p:transition spd="slow" advClick="0" advTm="500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4">
            <a:extLst>
              <a:ext uri="{FF2B5EF4-FFF2-40B4-BE49-F238E27FC236}">
                <a16:creationId xmlns:a16="http://schemas.microsoft.com/office/drawing/2014/main" id="{AED08E7A-E101-F9E8-D8BC-0268F5F860F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41400" y="3128962"/>
            <a:ext cx="10109200" cy="2387600"/>
          </a:xfrm>
        </p:spPr>
        <p:txBody>
          <a:bodyPr>
            <a:noAutofit/>
          </a:bodyPr>
          <a:lstStyle/>
          <a:p>
            <a:r>
              <a:rPr lang="ja-JP" altLang="en-US" sz="121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手拍子ようい</a:t>
            </a:r>
            <a:br>
              <a:rPr lang="en-US" altLang="ja-JP" sz="121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</a:br>
            <a:r>
              <a:rPr lang="ja-JP" altLang="en-US" sz="121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ぜんそう</a:t>
            </a:r>
          </a:p>
        </p:txBody>
      </p:sp>
      <p:pic>
        <p:nvPicPr>
          <p:cNvPr id="2" name="前奏">
            <a:hlinkClick r:id="" action="ppaction://media"/>
            <a:extLst>
              <a:ext uri="{FF2B5EF4-FFF2-40B4-BE49-F238E27FC236}">
                <a16:creationId xmlns:a16="http://schemas.microsoft.com/office/drawing/2014/main" id="{F618C85F-5B13-73C7-D243-F4E7E2DF37AF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668338" y="5266267"/>
            <a:ext cx="1243542" cy="12435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212327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1000"/>
    </mc:Choice>
    <mc:Fallback>
      <p:transition spd="slow" advClick="0" advTm="1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4197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"/>
                </p:tgtEl>
              </p:cMediaNode>
            </p:audio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4">
            <a:extLst>
              <a:ext uri="{FF2B5EF4-FFF2-40B4-BE49-F238E27FC236}">
                <a16:creationId xmlns:a16="http://schemas.microsoft.com/office/drawing/2014/main" id="{AED08E7A-E101-F9E8-D8BC-0268F5F860F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56733" y="1511829"/>
            <a:ext cx="10109200" cy="2387600"/>
          </a:xfrm>
        </p:spPr>
        <p:txBody>
          <a:bodyPr>
            <a:noAutofit/>
          </a:bodyPr>
          <a:lstStyle/>
          <a:p>
            <a:r>
              <a:rPr lang="ja-JP" altLang="en-US" sz="251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２</a:t>
            </a:r>
          </a:p>
        </p:txBody>
      </p:sp>
    </p:spTree>
    <p:extLst>
      <p:ext uri="{BB962C8B-B14F-4D97-AF65-F5344CB8AC3E}">
        <p14:creationId xmlns:p14="http://schemas.microsoft.com/office/powerpoint/2010/main" val="59025664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500"/>
    </mc:Choice>
    <mc:Fallback>
      <p:transition spd="slow" advClick="0" advTm="500"/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4">
            <a:extLst>
              <a:ext uri="{FF2B5EF4-FFF2-40B4-BE49-F238E27FC236}">
                <a16:creationId xmlns:a16="http://schemas.microsoft.com/office/drawing/2014/main" id="{AED08E7A-E101-F9E8-D8BC-0268F5F860F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41400" y="1630362"/>
            <a:ext cx="10109200" cy="2387600"/>
          </a:xfrm>
        </p:spPr>
        <p:txBody>
          <a:bodyPr>
            <a:noAutofit/>
          </a:bodyPr>
          <a:lstStyle/>
          <a:p>
            <a:r>
              <a:rPr lang="ja-JP" altLang="en-US" sz="25100" dirty="0">
                <a:solidFill>
                  <a:srgbClr val="FF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１</a:t>
            </a:r>
          </a:p>
        </p:txBody>
      </p:sp>
    </p:spTree>
    <p:extLst>
      <p:ext uri="{BB962C8B-B14F-4D97-AF65-F5344CB8AC3E}">
        <p14:creationId xmlns:p14="http://schemas.microsoft.com/office/powerpoint/2010/main" val="417010625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500"/>
    </mc:Choice>
    <mc:Fallback>
      <p:transition spd="slow" advClick="0" advTm="500"/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4">
            <a:extLst>
              <a:ext uri="{FF2B5EF4-FFF2-40B4-BE49-F238E27FC236}">
                <a16:creationId xmlns:a16="http://schemas.microsoft.com/office/drawing/2014/main" id="{AED08E7A-E101-F9E8-D8BC-0268F5F860F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56733" y="1511829"/>
            <a:ext cx="10109200" cy="2387600"/>
          </a:xfrm>
        </p:spPr>
        <p:txBody>
          <a:bodyPr>
            <a:noAutofit/>
          </a:bodyPr>
          <a:lstStyle/>
          <a:p>
            <a:r>
              <a:rPr lang="ja-JP" altLang="en-US" sz="251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２</a:t>
            </a:r>
          </a:p>
        </p:txBody>
      </p:sp>
    </p:spTree>
    <p:extLst>
      <p:ext uri="{BB962C8B-B14F-4D97-AF65-F5344CB8AC3E}">
        <p14:creationId xmlns:p14="http://schemas.microsoft.com/office/powerpoint/2010/main" val="227782549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500"/>
    </mc:Choice>
    <mc:Fallback>
      <p:transition spd="slow" advClick="0" advTm="500"/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4">
            <a:extLst>
              <a:ext uri="{FF2B5EF4-FFF2-40B4-BE49-F238E27FC236}">
                <a16:creationId xmlns:a16="http://schemas.microsoft.com/office/drawing/2014/main" id="{AED08E7A-E101-F9E8-D8BC-0268F5F860F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41400" y="1621896"/>
            <a:ext cx="10109200" cy="2387600"/>
          </a:xfrm>
        </p:spPr>
        <p:txBody>
          <a:bodyPr>
            <a:noAutofit/>
          </a:bodyPr>
          <a:lstStyle/>
          <a:p>
            <a:r>
              <a:rPr lang="ja-JP" altLang="en-US" sz="251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３</a:t>
            </a:r>
          </a:p>
        </p:txBody>
      </p:sp>
    </p:spTree>
    <p:extLst>
      <p:ext uri="{BB962C8B-B14F-4D97-AF65-F5344CB8AC3E}">
        <p14:creationId xmlns:p14="http://schemas.microsoft.com/office/powerpoint/2010/main" val="46395324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500"/>
    </mc:Choice>
    <mc:Fallback>
      <p:transition spd="slow" advClick="0" advTm="500"/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4">
            <a:extLst>
              <a:ext uri="{FF2B5EF4-FFF2-40B4-BE49-F238E27FC236}">
                <a16:creationId xmlns:a16="http://schemas.microsoft.com/office/drawing/2014/main" id="{AED08E7A-E101-F9E8-D8BC-0268F5F860F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41400" y="1469496"/>
            <a:ext cx="10109200" cy="2387600"/>
          </a:xfrm>
        </p:spPr>
        <p:txBody>
          <a:bodyPr>
            <a:noAutofit/>
          </a:bodyPr>
          <a:lstStyle/>
          <a:p>
            <a:r>
              <a:rPr lang="en-US" altLang="ja-JP" sz="251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4</a:t>
            </a:r>
            <a:endParaRPr lang="ja-JP" altLang="en-US" sz="251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1748498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500"/>
    </mc:Choice>
    <mc:Fallback>
      <p:transition spd="slow" advClick="0" advTm="500"/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4">
            <a:extLst>
              <a:ext uri="{FF2B5EF4-FFF2-40B4-BE49-F238E27FC236}">
                <a16:creationId xmlns:a16="http://schemas.microsoft.com/office/drawing/2014/main" id="{AED08E7A-E101-F9E8-D8BC-0268F5F860F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41400" y="1630362"/>
            <a:ext cx="10109200" cy="2387600"/>
          </a:xfrm>
        </p:spPr>
        <p:txBody>
          <a:bodyPr>
            <a:noAutofit/>
          </a:bodyPr>
          <a:lstStyle/>
          <a:p>
            <a:r>
              <a:rPr lang="ja-JP" altLang="en-US" sz="25100" dirty="0">
                <a:solidFill>
                  <a:srgbClr val="FF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１</a:t>
            </a:r>
          </a:p>
        </p:txBody>
      </p:sp>
    </p:spTree>
    <p:extLst>
      <p:ext uri="{BB962C8B-B14F-4D97-AF65-F5344CB8AC3E}">
        <p14:creationId xmlns:p14="http://schemas.microsoft.com/office/powerpoint/2010/main" val="199177287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500"/>
    </mc:Choice>
    <mc:Fallback>
      <p:transition spd="slow" advClick="0" advTm="500"/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4">
            <a:extLst>
              <a:ext uri="{FF2B5EF4-FFF2-40B4-BE49-F238E27FC236}">
                <a16:creationId xmlns:a16="http://schemas.microsoft.com/office/drawing/2014/main" id="{AED08E7A-E101-F9E8-D8BC-0268F5F860F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56733" y="1511829"/>
            <a:ext cx="10109200" cy="2387600"/>
          </a:xfrm>
        </p:spPr>
        <p:txBody>
          <a:bodyPr>
            <a:noAutofit/>
          </a:bodyPr>
          <a:lstStyle/>
          <a:p>
            <a:r>
              <a:rPr lang="ja-JP" altLang="en-US" sz="251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２</a:t>
            </a:r>
          </a:p>
        </p:txBody>
      </p:sp>
    </p:spTree>
    <p:extLst>
      <p:ext uri="{BB962C8B-B14F-4D97-AF65-F5344CB8AC3E}">
        <p14:creationId xmlns:p14="http://schemas.microsoft.com/office/powerpoint/2010/main" val="94405752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500"/>
    </mc:Choice>
    <mc:Fallback>
      <p:transition spd="slow" advClick="0" advTm="500"/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4">
            <a:extLst>
              <a:ext uri="{FF2B5EF4-FFF2-40B4-BE49-F238E27FC236}">
                <a16:creationId xmlns:a16="http://schemas.microsoft.com/office/drawing/2014/main" id="{AED08E7A-E101-F9E8-D8BC-0268F5F860F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41400" y="1621896"/>
            <a:ext cx="10109200" cy="2387600"/>
          </a:xfrm>
        </p:spPr>
        <p:txBody>
          <a:bodyPr>
            <a:noAutofit/>
          </a:bodyPr>
          <a:lstStyle/>
          <a:p>
            <a:r>
              <a:rPr lang="ja-JP" altLang="en-US" sz="251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３</a:t>
            </a:r>
          </a:p>
        </p:txBody>
      </p:sp>
    </p:spTree>
    <p:extLst>
      <p:ext uri="{BB962C8B-B14F-4D97-AF65-F5344CB8AC3E}">
        <p14:creationId xmlns:p14="http://schemas.microsoft.com/office/powerpoint/2010/main" val="212688724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500"/>
    </mc:Choice>
    <mc:Fallback>
      <p:transition spd="slow" advClick="0" advTm="500"/>
    </mc:Fallback>
  </mc:AlternateContent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4">
            <a:extLst>
              <a:ext uri="{FF2B5EF4-FFF2-40B4-BE49-F238E27FC236}">
                <a16:creationId xmlns:a16="http://schemas.microsoft.com/office/drawing/2014/main" id="{AED08E7A-E101-F9E8-D8BC-0268F5F860F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41400" y="1469496"/>
            <a:ext cx="10109200" cy="2387600"/>
          </a:xfrm>
        </p:spPr>
        <p:txBody>
          <a:bodyPr>
            <a:noAutofit/>
          </a:bodyPr>
          <a:lstStyle/>
          <a:p>
            <a:r>
              <a:rPr lang="en-US" altLang="ja-JP" sz="251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4</a:t>
            </a:r>
            <a:endParaRPr lang="ja-JP" altLang="en-US" sz="251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1696648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500"/>
    </mc:Choice>
    <mc:Fallback>
      <p:transition spd="slow" advClick="0" advTm="500"/>
    </mc:Fallback>
  </mc:AlternateContent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4">
            <a:extLst>
              <a:ext uri="{FF2B5EF4-FFF2-40B4-BE49-F238E27FC236}">
                <a16:creationId xmlns:a16="http://schemas.microsoft.com/office/drawing/2014/main" id="{AED08E7A-E101-F9E8-D8BC-0268F5F860F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41400" y="1630362"/>
            <a:ext cx="10109200" cy="2387600"/>
          </a:xfrm>
        </p:spPr>
        <p:txBody>
          <a:bodyPr>
            <a:noAutofit/>
          </a:bodyPr>
          <a:lstStyle/>
          <a:p>
            <a:r>
              <a:rPr lang="ja-JP" altLang="en-US" sz="25100" dirty="0">
                <a:solidFill>
                  <a:srgbClr val="FF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１</a:t>
            </a:r>
          </a:p>
        </p:txBody>
      </p:sp>
    </p:spTree>
    <p:extLst>
      <p:ext uri="{BB962C8B-B14F-4D97-AF65-F5344CB8AC3E}">
        <p14:creationId xmlns:p14="http://schemas.microsoft.com/office/powerpoint/2010/main" val="26137401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500"/>
    </mc:Choice>
    <mc:Fallback>
      <p:transition spd="slow" advClick="0" advTm="500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4">
            <a:extLst>
              <a:ext uri="{FF2B5EF4-FFF2-40B4-BE49-F238E27FC236}">
                <a16:creationId xmlns:a16="http://schemas.microsoft.com/office/drawing/2014/main" id="{AED08E7A-E101-F9E8-D8BC-0268F5F860F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41400" y="1630362"/>
            <a:ext cx="10109200" cy="2387600"/>
          </a:xfrm>
        </p:spPr>
        <p:txBody>
          <a:bodyPr>
            <a:noAutofit/>
          </a:bodyPr>
          <a:lstStyle/>
          <a:p>
            <a:r>
              <a:rPr lang="ja-JP" altLang="en-US" sz="25100" dirty="0">
                <a:solidFill>
                  <a:srgbClr val="FF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１</a:t>
            </a:r>
          </a:p>
        </p:txBody>
      </p:sp>
    </p:spTree>
    <p:extLst>
      <p:ext uri="{BB962C8B-B14F-4D97-AF65-F5344CB8AC3E}">
        <p14:creationId xmlns:p14="http://schemas.microsoft.com/office/powerpoint/2010/main" val="273507184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500"/>
    </mc:Choice>
    <mc:Fallback>
      <p:transition spd="slow" advClick="0" advTm="500"/>
    </mc:Fallback>
  </mc:AlternateContent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4">
            <a:extLst>
              <a:ext uri="{FF2B5EF4-FFF2-40B4-BE49-F238E27FC236}">
                <a16:creationId xmlns:a16="http://schemas.microsoft.com/office/drawing/2014/main" id="{AED08E7A-E101-F9E8-D8BC-0268F5F860F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56733" y="1511829"/>
            <a:ext cx="10109200" cy="2387600"/>
          </a:xfrm>
        </p:spPr>
        <p:txBody>
          <a:bodyPr>
            <a:noAutofit/>
          </a:bodyPr>
          <a:lstStyle/>
          <a:p>
            <a:r>
              <a:rPr lang="ja-JP" altLang="en-US" sz="251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２</a:t>
            </a:r>
          </a:p>
        </p:txBody>
      </p:sp>
    </p:spTree>
    <p:extLst>
      <p:ext uri="{BB962C8B-B14F-4D97-AF65-F5344CB8AC3E}">
        <p14:creationId xmlns:p14="http://schemas.microsoft.com/office/powerpoint/2010/main" val="16821864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500"/>
    </mc:Choice>
    <mc:Fallback>
      <p:transition spd="slow" advClick="0" advTm="500"/>
    </mc:Fallback>
  </mc:AlternateContent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4">
            <a:extLst>
              <a:ext uri="{FF2B5EF4-FFF2-40B4-BE49-F238E27FC236}">
                <a16:creationId xmlns:a16="http://schemas.microsoft.com/office/drawing/2014/main" id="{AED08E7A-E101-F9E8-D8BC-0268F5F860F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41400" y="1621896"/>
            <a:ext cx="10109200" cy="2387600"/>
          </a:xfrm>
        </p:spPr>
        <p:txBody>
          <a:bodyPr>
            <a:noAutofit/>
          </a:bodyPr>
          <a:lstStyle/>
          <a:p>
            <a:r>
              <a:rPr lang="ja-JP" altLang="en-US" sz="251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３</a:t>
            </a:r>
          </a:p>
        </p:txBody>
      </p:sp>
    </p:spTree>
    <p:extLst>
      <p:ext uri="{BB962C8B-B14F-4D97-AF65-F5344CB8AC3E}">
        <p14:creationId xmlns:p14="http://schemas.microsoft.com/office/powerpoint/2010/main" val="294123854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500"/>
    </mc:Choice>
    <mc:Fallback>
      <p:transition spd="slow" advClick="0" advTm="500"/>
    </mc:Fallback>
  </mc:AlternateContent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4">
            <a:extLst>
              <a:ext uri="{FF2B5EF4-FFF2-40B4-BE49-F238E27FC236}">
                <a16:creationId xmlns:a16="http://schemas.microsoft.com/office/drawing/2014/main" id="{AED08E7A-E101-F9E8-D8BC-0268F5F860F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41400" y="1469496"/>
            <a:ext cx="10109200" cy="2387600"/>
          </a:xfrm>
        </p:spPr>
        <p:txBody>
          <a:bodyPr>
            <a:noAutofit/>
          </a:bodyPr>
          <a:lstStyle/>
          <a:p>
            <a:r>
              <a:rPr lang="en-US" altLang="ja-JP" sz="251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4</a:t>
            </a:r>
            <a:endParaRPr lang="ja-JP" altLang="en-US" sz="251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8676908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500"/>
    </mc:Choice>
    <mc:Fallback>
      <p:transition spd="slow" advClick="0" advTm="500"/>
    </mc:Fallback>
  </mc:AlternateContent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4">
            <a:extLst>
              <a:ext uri="{FF2B5EF4-FFF2-40B4-BE49-F238E27FC236}">
                <a16:creationId xmlns:a16="http://schemas.microsoft.com/office/drawing/2014/main" id="{AED08E7A-E101-F9E8-D8BC-0268F5F860F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41400" y="1630362"/>
            <a:ext cx="10109200" cy="2387600"/>
          </a:xfrm>
        </p:spPr>
        <p:txBody>
          <a:bodyPr>
            <a:noAutofit/>
          </a:bodyPr>
          <a:lstStyle/>
          <a:p>
            <a:r>
              <a:rPr lang="ja-JP" altLang="en-US" sz="25100" dirty="0">
                <a:solidFill>
                  <a:srgbClr val="FF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１</a:t>
            </a:r>
          </a:p>
        </p:txBody>
      </p:sp>
    </p:spTree>
    <p:extLst>
      <p:ext uri="{BB962C8B-B14F-4D97-AF65-F5344CB8AC3E}">
        <p14:creationId xmlns:p14="http://schemas.microsoft.com/office/powerpoint/2010/main" val="236750442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500"/>
    </mc:Choice>
    <mc:Fallback>
      <p:transition spd="slow" advClick="0" advTm="500"/>
    </mc:Fallback>
  </mc:AlternateContent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4">
            <a:extLst>
              <a:ext uri="{FF2B5EF4-FFF2-40B4-BE49-F238E27FC236}">
                <a16:creationId xmlns:a16="http://schemas.microsoft.com/office/drawing/2014/main" id="{AED08E7A-E101-F9E8-D8BC-0268F5F860F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56733" y="1511829"/>
            <a:ext cx="10109200" cy="2387600"/>
          </a:xfrm>
        </p:spPr>
        <p:txBody>
          <a:bodyPr>
            <a:noAutofit/>
          </a:bodyPr>
          <a:lstStyle/>
          <a:p>
            <a:r>
              <a:rPr lang="ja-JP" altLang="en-US" sz="251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２</a:t>
            </a:r>
          </a:p>
        </p:txBody>
      </p:sp>
    </p:spTree>
    <p:extLst>
      <p:ext uri="{BB962C8B-B14F-4D97-AF65-F5344CB8AC3E}">
        <p14:creationId xmlns:p14="http://schemas.microsoft.com/office/powerpoint/2010/main" val="53888899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500"/>
    </mc:Choice>
    <mc:Fallback>
      <p:transition spd="slow" advClick="0" advTm="500"/>
    </mc:Fallback>
  </mc:AlternateContent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4">
            <a:extLst>
              <a:ext uri="{FF2B5EF4-FFF2-40B4-BE49-F238E27FC236}">
                <a16:creationId xmlns:a16="http://schemas.microsoft.com/office/drawing/2014/main" id="{AED08E7A-E101-F9E8-D8BC-0268F5F860F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41400" y="1621896"/>
            <a:ext cx="10109200" cy="2387600"/>
          </a:xfrm>
        </p:spPr>
        <p:txBody>
          <a:bodyPr>
            <a:noAutofit/>
          </a:bodyPr>
          <a:lstStyle/>
          <a:p>
            <a:r>
              <a:rPr lang="ja-JP" altLang="en-US" sz="251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３</a:t>
            </a:r>
          </a:p>
        </p:txBody>
      </p:sp>
    </p:spTree>
    <p:extLst>
      <p:ext uri="{BB962C8B-B14F-4D97-AF65-F5344CB8AC3E}">
        <p14:creationId xmlns:p14="http://schemas.microsoft.com/office/powerpoint/2010/main" val="162250046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500"/>
    </mc:Choice>
    <mc:Fallback>
      <p:transition spd="slow" advClick="0" advTm="500"/>
    </mc:Fallback>
  </mc:AlternateContent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4">
            <a:extLst>
              <a:ext uri="{FF2B5EF4-FFF2-40B4-BE49-F238E27FC236}">
                <a16:creationId xmlns:a16="http://schemas.microsoft.com/office/drawing/2014/main" id="{AED08E7A-E101-F9E8-D8BC-0268F5F860F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41400" y="1469496"/>
            <a:ext cx="10109200" cy="2387600"/>
          </a:xfrm>
        </p:spPr>
        <p:txBody>
          <a:bodyPr>
            <a:noAutofit/>
          </a:bodyPr>
          <a:lstStyle/>
          <a:p>
            <a:r>
              <a:rPr lang="en-US" altLang="ja-JP" sz="251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4</a:t>
            </a:r>
            <a:endParaRPr lang="ja-JP" altLang="en-US" sz="251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3775734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500"/>
    </mc:Choice>
    <mc:Fallback>
      <p:transition spd="slow" advClick="0" advTm="500"/>
    </mc:Fallback>
  </mc:AlternateContent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4">
            <a:extLst>
              <a:ext uri="{FF2B5EF4-FFF2-40B4-BE49-F238E27FC236}">
                <a16:creationId xmlns:a16="http://schemas.microsoft.com/office/drawing/2014/main" id="{AED08E7A-E101-F9E8-D8BC-0268F5F860F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41400" y="1630362"/>
            <a:ext cx="10109200" cy="2387600"/>
          </a:xfrm>
        </p:spPr>
        <p:txBody>
          <a:bodyPr>
            <a:noAutofit/>
          </a:bodyPr>
          <a:lstStyle/>
          <a:p>
            <a:r>
              <a:rPr lang="ja-JP" altLang="en-US" sz="25100" dirty="0">
                <a:solidFill>
                  <a:srgbClr val="FF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１</a:t>
            </a:r>
          </a:p>
        </p:txBody>
      </p:sp>
    </p:spTree>
    <p:extLst>
      <p:ext uri="{BB962C8B-B14F-4D97-AF65-F5344CB8AC3E}">
        <p14:creationId xmlns:p14="http://schemas.microsoft.com/office/powerpoint/2010/main" val="101581939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500"/>
    </mc:Choice>
    <mc:Fallback>
      <p:transition spd="slow" advClick="0" advTm="500"/>
    </mc:Fallback>
  </mc:AlternateContent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4">
            <a:extLst>
              <a:ext uri="{FF2B5EF4-FFF2-40B4-BE49-F238E27FC236}">
                <a16:creationId xmlns:a16="http://schemas.microsoft.com/office/drawing/2014/main" id="{AED08E7A-E101-F9E8-D8BC-0268F5F860F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56733" y="1511829"/>
            <a:ext cx="10109200" cy="2387600"/>
          </a:xfrm>
        </p:spPr>
        <p:txBody>
          <a:bodyPr>
            <a:noAutofit/>
          </a:bodyPr>
          <a:lstStyle/>
          <a:p>
            <a:r>
              <a:rPr lang="ja-JP" altLang="en-US" sz="251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２</a:t>
            </a:r>
          </a:p>
        </p:txBody>
      </p:sp>
    </p:spTree>
    <p:extLst>
      <p:ext uri="{BB962C8B-B14F-4D97-AF65-F5344CB8AC3E}">
        <p14:creationId xmlns:p14="http://schemas.microsoft.com/office/powerpoint/2010/main" val="356185280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500"/>
    </mc:Choice>
    <mc:Fallback>
      <p:transition spd="slow" advClick="0" advTm="500"/>
    </mc:Fallback>
  </mc:AlternateContent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4">
            <a:extLst>
              <a:ext uri="{FF2B5EF4-FFF2-40B4-BE49-F238E27FC236}">
                <a16:creationId xmlns:a16="http://schemas.microsoft.com/office/drawing/2014/main" id="{AED08E7A-E101-F9E8-D8BC-0268F5F860F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41400" y="1630362"/>
            <a:ext cx="10109200" cy="2387600"/>
          </a:xfrm>
        </p:spPr>
        <p:txBody>
          <a:bodyPr>
            <a:noAutofit/>
          </a:bodyPr>
          <a:lstStyle/>
          <a:p>
            <a:r>
              <a:rPr lang="ja-JP" altLang="en-US" sz="25100" dirty="0">
                <a:solidFill>
                  <a:srgbClr val="FF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１</a:t>
            </a:r>
          </a:p>
        </p:txBody>
      </p:sp>
    </p:spTree>
    <p:extLst>
      <p:ext uri="{BB962C8B-B14F-4D97-AF65-F5344CB8AC3E}">
        <p14:creationId xmlns:p14="http://schemas.microsoft.com/office/powerpoint/2010/main" val="52873990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500"/>
    </mc:Choice>
    <mc:Fallback>
      <p:transition spd="slow" advClick="0" advTm="500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4">
            <a:extLst>
              <a:ext uri="{FF2B5EF4-FFF2-40B4-BE49-F238E27FC236}">
                <a16:creationId xmlns:a16="http://schemas.microsoft.com/office/drawing/2014/main" id="{AED08E7A-E101-F9E8-D8BC-0268F5F860F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56733" y="1511829"/>
            <a:ext cx="10109200" cy="2387600"/>
          </a:xfrm>
        </p:spPr>
        <p:txBody>
          <a:bodyPr>
            <a:noAutofit/>
          </a:bodyPr>
          <a:lstStyle/>
          <a:p>
            <a:r>
              <a:rPr lang="ja-JP" altLang="en-US" sz="251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２</a:t>
            </a:r>
          </a:p>
        </p:txBody>
      </p:sp>
    </p:spTree>
    <p:extLst>
      <p:ext uri="{BB962C8B-B14F-4D97-AF65-F5344CB8AC3E}">
        <p14:creationId xmlns:p14="http://schemas.microsoft.com/office/powerpoint/2010/main" val="23703195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500"/>
    </mc:Choice>
    <mc:Fallback>
      <p:transition spd="slow" advClick="0" advTm="500"/>
    </mc:Fallback>
  </mc:AlternateContent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4">
            <a:extLst>
              <a:ext uri="{FF2B5EF4-FFF2-40B4-BE49-F238E27FC236}">
                <a16:creationId xmlns:a16="http://schemas.microsoft.com/office/drawing/2014/main" id="{AED08E7A-E101-F9E8-D8BC-0268F5F860F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56733" y="1511829"/>
            <a:ext cx="10109200" cy="2387600"/>
          </a:xfrm>
        </p:spPr>
        <p:txBody>
          <a:bodyPr>
            <a:noAutofit/>
          </a:bodyPr>
          <a:lstStyle/>
          <a:p>
            <a:r>
              <a:rPr lang="ja-JP" altLang="en-US" sz="251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２</a:t>
            </a:r>
          </a:p>
        </p:txBody>
      </p:sp>
    </p:spTree>
    <p:extLst>
      <p:ext uri="{BB962C8B-B14F-4D97-AF65-F5344CB8AC3E}">
        <p14:creationId xmlns:p14="http://schemas.microsoft.com/office/powerpoint/2010/main" val="4643307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500"/>
    </mc:Choice>
    <mc:Fallback>
      <p:transition spd="slow" advClick="0" advTm="500"/>
    </mc:Fallback>
  </mc:AlternateContent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4">
            <a:extLst>
              <a:ext uri="{FF2B5EF4-FFF2-40B4-BE49-F238E27FC236}">
                <a16:creationId xmlns:a16="http://schemas.microsoft.com/office/drawing/2014/main" id="{36B86FA8-2422-3A96-F37F-D5A0C14007A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41400" y="1630362"/>
            <a:ext cx="10109200" cy="2387600"/>
          </a:xfrm>
        </p:spPr>
        <p:txBody>
          <a:bodyPr>
            <a:noAutofit/>
          </a:bodyPr>
          <a:lstStyle/>
          <a:p>
            <a:r>
              <a:rPr lang="ja-JP" altLang="en-US" sz="25100" dirty="0">
                <a:solidFill>
                  <a:srgbClr val="FF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１</a:t>
            </a:r>
          </a:p>
        </p:txBody>
      </p:sp>
    </p:spTree>
    <p:extLst>
      <p:ext uri="{BB962C8B-B14F-4D97-AF65-F5344CB8AC3E}">
        <p14:creationId xmlns:p14="http://schemas.microsoft.com/office/powerpoint/2010/main" val="170581393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500"/>
    </mc:Choice>
    <mc:Fallback>
      <p:transition spd="slow" advClick="0" advTm="500"/>
    </mc:Fallback>
  </mc:AlternateContent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4">
            <a:extLst>
              <a:ext uri="{FF2B5EF4-FFF2-40B4-BE49-F238E27FC236}">
                <a16:creationId xmlns:a16="http://schemas.microsoft.com/office/drawing/2014/main" id="{AED08E7A-E101-F9E8-D8BC-0268F5F860F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56733" y="1511829"/>
            <a:ext cx="10109200" cy="2387600"/>
          </a:xfrm>
        </p:spPr>
        <p:txBody>
          <a:bodyPr>
            <a:noAutofit/>
          </a:bodyPr>
          <a:lstStyle/>
          <a:p>
            <a:r>
              <a:rPr lang="ja-JP" altLang="en-US" sz="251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２</a:t>
            </a:r>
          </a:p>
        </p:txBody>
      </p:sp>
    </p:spTree>
    <p:extLst>
      <p:ext uri="{BB962C8B-B14F-4D97-AF65-F5344CB8AC3E}">
        <p14:creationId xmlns:p14="http://schemas.microsoft.com/office/powerpoint/2010/main" val="133427901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500"/>
    </mc:Choice>
    <mc:Fallback>
      <p:transition spd="slow" advClick="0" advTm="500"/>
    </mc:Fallback>
  </mc:AlternateContent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4">
            <a:extLst>
              <a:ext uri="{FF2B5EF4-FFF2-40B4-BE49-F238E27FC236}">
                <a16:creationId xmlns:a16="http://schemas.microsoft.com/office/drawing/2014/main" id="{AED08E7A-E101-F9E8-D8BC-0268F5F860F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41400" y="1630362"/>
            <a:ext cx="10109200" cy="2387600"/>
          </a:xfrm>
        </p:spPr>
        <p:txBody>
          <a:bodyPr>
            <a:noAutofit/>
          </a:bodyPr>
          <a:lstStyle/>
          <a:p>
            <a:r>
              <a:rPr lang="ja-JP" altLang="en-US" sz="25100" dirty="0">
                <a:solidFill>
                  <a:srgbClr val="FF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１</a:t>
            </a:r>
          </a:p>
        </p:txBody>
      </p:sp>
    </p:spTree>
    <p:extLst>
      <p:ext uri="{BB962C8B-B14F-4D97-AF65-F5344CB8AC3E}">
        <p14:creationId xmlns:p14="http://schemas.microsoft.com/office/powerpoint/2010/main" val="66863528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500"/>
    </mc:Choice>
    <mc:Fallback>
      <p:transition spd="slow" advClick="0" advTm="500"/>
    </mc:Fallback>
  </mc:AlternateContent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4">
            <a:extLst>
              <a:ext uri="{FF2B5EF4-FFF2-40B4-BE49-F238E27FC236}">
                <a16:creationId xmlns:a16="http://schemas.microsoft.com/office/drawing/2014/main" id="{AED08E7A-E101-F9E8-D8BC-0268F5F860F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56733" y="1511829"/>
            <a:ext cx="10109200" cy="2387600"/>
          </a:xfrm>
        </p:spPr>
        <p:txBody>
          <a:bodyPr>
            <a:noAutofit/>
          </a:bodyPr>
          <a:lstStyle/>
          <a:p>
            <a:r>
              <a:rPr lang="ja-JP" altLang="en-US" sz="251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２</a:t>
            </a:r>
          </a:p>
        </p:txBody>
      </p:sp>
    </p:spTree>
    <p:extLst>
      <p:ext uri="{BB962C8B-B14F-4D97-AF65-F5344CB8AC3E}">
        <p14:creationId xmlns:p14="http://schemas.microsoft.com/office/powerpoint/2010/main" val="290591523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500"/>
    </mc:Choice>
    <mc:Fallback>
      <p:transition spd="slow" advClick="0" advTm="500"/>
    </mc:Fallback>
  </mc:AlternateContent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4">
            <a:extLst>
              <a:ext uri="{FF2B5EF4-FFF2-40B4-BE49-F238E27FC236}">
                <a16:creationId xmlns:a16="http://schemas.microsoft.com/office/drawing/2014/main" id="{AED08E7A-E101-F9E8-D8BC-0268F5F860F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41400" y="1621896"/>
            <a:ext cx="10109200" cy="2387600"/>
          </a:xfrm>
        </p:spPr>
        <p:txBody>
          <a:bodyPr>
            <a:noAutofit/>
          </a:bodyPr>
          <a:lstStyle/>
          <a:p>
            <a:r>
              <a:rPr lang="ja-JP" altLang="en-US" sz="251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３</a:t>
            </a:r>
          </a:p>
        </p:txBody>
      </p:sp>
    </p:spTree>
    <p:extLst>
      <p:ext uri="{BB962C8B-B14F-4D97-AF65-F5344CB8AC3E}">
        <p14:creationId xmlns:p14="http://schemas.microsoft.com/office/powerpoint/2010/main" val="222255109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500"/>
    </mc:Choice>
    <mc:Fallback>
      <p:transition spd="slow" advClick="0" advTm="500"/>
    </mc:Fallback>
  </mc:AlternateContent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4">
            <a:extLst>
              <a:ext uri="{FF2B5EF4-FFF2-40B4-BE49-F238E27FC236}">
                <a16:creationId xmlns:a16="http://schemas.microsoft.com/office/drawing/2014/main" id="{AED08E7A-E101-F9E8-D8BC-0268F5F860F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41400" y="1469496"/>
            <a:ext cx="10109200" cy="2387600"/>
          </a:xfrm>
        </p:spPr>
        <p:txBody>
          <a:bodyPr>
            <a:noAutofit/>
          </a:bodyPr>
          <a:lstStyle/>
          <a:p>
            <a:r>
              <a:rPr lang="en-US" altLang="ja-JP" sz="251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4</a:t>
            </a:r>
            <a:endParaRPr lang="ja-JP" altLang="en-US" sz="251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5446443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500"/>
    </mc:Choice>
    <mc:Fallback>
      <p:transition spd="slow" advClick="0" advTm="500"/>
    </mc:Fallback>
  </mc:AlternateContent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4">
            <a:extLst>
              <a:ext uri="{FF2B5EF4-FFF2-40B4-BE49-F238E27FC236}">
                <a16:creationId xmlns:a16="http://schemas.microsoft.com/office/drawing/2014/main" id="{AED08E7A-E101-F9E8-D8BC-0268F5F860F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41400" y="1630362"/>
            <a:ext cx="10109200" cy="2387600"/>
          </a:xfrm>
        </p:spPr>
        <p:txBody>
          <a:bodyPr>
            <a:noAutofit/>
          </a:bodyPr>
          <a:lstStyle/>
          <a:p>
            <a:r>
              <a:rPr lang="ja-JP" altLang="en-US" sz="25100" dirty="0">
                <a:solidFill>
                  <a:srgbClr val="FF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１</a:t>
            </a:r>
          </a:p>
        </p:txBody>
      </p:sp>
    </p:spTree>
    <p:extLst>
      <p:ext uri="{BB962C8B-B14F-4D97-AF65-F5344CB8AC3E}">
        <p14:creationId xmlns:p14="http://schemas.microsoft.com/office/powerpoint/2010/main" val="429157746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500"/>
    </mc:Choice>
    <mc:Fallback>
      <p:transition spd="slow" advClick="0" advTm="500"/>
    </mc:Fallback>
  </mc:AlternateContent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4">
            <a:extLst>
              <a:ext uri="{FF2B5EF4-FFF2-40B4-BE49-F238E27FC236}">
                <a16:creationId xmlns:a16="http://schemas.microsoft.com/office/drawing/2014/main" id="{AED08E7A-E101-F9E8-D8BC-0268F5F860F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56733" y="1511829"/>
            <a:ext cx="10109200" cy="2387600"/>
          </a:xfrm>
        </p:spPr>
        <p:txBody>
          <a:bodyPr>
            <a:noAutofit/>
          </a:bodyPr>
          <a:lstStyle/>
          <a:p>
            <a:r>
              <a:rPr lang="ja-JP" altLang="en-US" sz="251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２</a:t>
            </a:r>
          </a:p>
        </p:txBody>
      </p:sp>
    </p:spTree>
    <p:extLst>
      <p:ext uri="{BB962C8B-B14F-4D97-AF65-F5344CB8AC3E}">
        <p14:creationId xmlns:p14="http://schemas.microsoft.com/office/powerpoint/2010/main" val="299387129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500"/>
    </mc:Choice>
    <mc:Fallback>
      <p:transition spd="slow" advClick="0" advTm="500"/>
    </mc:Fallback>
  </mc:AlternateContent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4">
            <a:extLst>
              <a:ext uri="{FF2B5EF4-FFF2-40B4-BE49-F238E27FC236}">
                <a16:creationId xmlns:a16="http://schemas.microsoft.com/office/drawing/2014/main" id="{AED08E7A-E101-F9E8-D8BC-0268F5F860F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41400" y="1621896"/>
            <a:ext cx="10109200" cy="2387600"/>
          </a:xfrm>
        </p:spPr>
        <p:txBody>
          <a:bodyPr>
            <a:noAutofit/>
          </a:bodyPr>
          <a:lstStyle/>
          <a:p>
            <a:r>
              <a:rPr lang="ja-JP" altLang="en-US" sz="251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３</a:t>
            </a:r>
          </a:p>
        </p:txBody>
      </p:sp>
    </p:spTree>
    <p:extLst>
      <p:ext uri="{BB962C8B-B14F-4D97-AF65-F5344CB8AC3E}">
        <p14:creationId xmlns:p14="http://schemas.microsoft.com/office/powerpoint/2010/main" val="350558447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500"/>
    </mc:Choice>
    <mc:Fallback>
      <p:transition spd="slow" advClick="0" advTm="500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4">
            <a:extLst>
              <a:ext uri="{FF2B5EF4-FFF2-40B4-BE49-F238E27FC236}">
                <a16:creationId xmlns:a16="http://schemas.microsoft.com/office/drawing/2014/main" id="{AED08E7A-E101-F9E8-D8BC-0268F5F860F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41400" y="1621896"/>
            <a:ext cx="10109200" cy="2387600"/>
          </a:xfrm>
        </p:spPr>
        <p:txBody>
          <a:bodyPr>
            <a:noAutofit/>
          </a:bodyPr>
          <a:lstStyle/>
          <a:p>
            <a:r>
              <a:rPr lang="ja-JP" altLang="en-US" sz="251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３</a:t>
            </a:r>
          </a:p>
        </p:txBody>
      </p:sp>
    </p:spTree>
    <p:extLst>
      <p:ext uri="{BB962C8B-B14F-4D97-AF65-F5344CB8AC3E}">
        <p14:creationId xmlns:p14="http://schemas.microsoft.com/office/powerpoint/2010/main" val="195298573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500"/>
    </mc:Choice>
    <mc:Fallback>
      <p:transition spd="slow" advClick="0" advTm="500"/>
    </mc:Fallback>
  </mc:AlternateContent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4">
            <a:extLst>
              <a:ext uri="{FF2B5EF4-FFF2-40B4-BE49-F238E27FC236}">
                <a16:creationId xmlns:a16="http://schemas.microsoft.com/office/drawing/2014/main" id="{AED08E7A-E101-F9E8-D8BC-0268F5F860F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41400" y="1630362"/>
            <a:ext cx="10109200" cy="2387600"/>
          </a:xfrm>
        </p:spPr>
        <p:txBody>
          <a:bodyPr>
            <a:noAutofit/>
          </a:bodyPr>
          <a:lstStyle/>
          <a:p>
            <a:r>
              <a:rPr lang="ja-JP" altLang="en-US" sz="25100" dirty="0">
                <a:solidFill>
                  <a:srgbClr val="FF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１</a:t>
            </a:r>
          </a:p>
        </p:txBody>
      </p:sp>
    </p:spTree>
    <p:extLst>
      <p:ext uri="{BB962C8B-B14F-4D97-AF65-F5344CB8AC3E}">
        <p14:creationId xmlns:p14="http://schemas.microsoft.com/office/powerpoint/2010/main" val="100734787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500"/>
    </mc:Choice>
    <mc:Fallback>
      <p:transition spd="slow" advClick="0" advTm="500"/>
    </mc:Fallback>
  </mc:AlternateContent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タイトル 4">
            <a:extLst>
              <a:ext uri="{FF2B5EF4-FFF2-40B4-BE49-F238E27FC236}">
                <a16:creationId xmlns:a16="http://schemas.microsoft.com/office/drawing/2014/main" id="{7A0AA948-0F6F-0F62-FFD7-5300C92335C1}"/>
              </a:ext>
            </a:extLst>
          </p:cNvPr>
          <p:cNvSpPr txBox="1">
            <a:spLocks/>
          </p:cNvSpPr>
          <p:nvPr/>
        </p:nvSpPr>
        <p:spPr>
          <a:xfrm>
            <a:off x="1041400" y="3128962"/>
            <a:ext cx="10109200" cy="23876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121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おわり</a:t>
            </a:r>
          </a:p>
        </p:txBody>
      </p:sp>
    </p:spTree>
    <p:extLst>
      <p:ext uri="{BB962C8B-B14F-4D97-AF65-F5344CB8AC3E}">
        <p14:creationId xmlns:p14="http://schemas.microsoft.com/office/powerpoint/2010/main" val="224638503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500"/>
    </mc:Choice>
    <mc:Fallback>
      <p:transition spd="slow" advClick="0" advTm="500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4">
            <a:extLst>
              <a:ext uri="{FF2B5EF4-FFF2-40B4-BE49-F238E27FC236}">
                <a16:creationId xmlns:a16="http://schemas.microsoft.com/office/drawing/2014/main" id="{AED08E7A-E101-F9E8-D8BC-0268F5F860F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41400" y="1469496"/>
            <a:ext cx="10109200" cy="2387600"/>
          </a:xfrm>
        </p:spPr>
        <p:txBody>
          <a:bodyPr>
            <a:noAutofit/>
          </a:bodyPr>
          <a:lstStyle/>
          <a:p>
            <a:r>
              <a:rPr lang="en-US" altLang="ja-JP" sz="251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4</a:t>
            </a:r>
            <a:endParaRPr lang="ja-JP" altLang="en-US" sz="251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895135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500"/>
    </mc:Choice>
    <mc:Fallback>
      <p:transition spd="slow" advClick="0" advTm="500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4">
            <a:extLst>
              <a:ext uri="{FF2B5EF4-FFF2-40B4-BE49-F238E27FC236}">
                <a16:creationId xmlns:a16="http://schemas.microsoft.com/office/drawing/2014/main" id="{AED08E7A-E101-F9E8-D8BC-0268F5F860F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41400" y="1630362"/>
            <a:ext cx="10109200" cy="2387600"/>
          </a:xfrm>
        </p:spPr>
        <p:txBody>
          <a:bodyPr>
            <a:noAutofit/>
          </a:bodyPr>
          <a:lstStyle/>
          <a:p>
            <a:r>
              <a:rPr lang="ja-JP" altLang="en-US" sz="25100" dirty="0">
                <a:solidFill>
                  <a:srgbClr val="FF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１</a:t>
            </a:r>
          </a:p>
        </p:txBody>
      </p:sp>
    </p:spTree>
    <p:extLst>
      <p:ext uri="{BB962C8B-B14F-4D97-AF65-F5344CB8AC3E}">
        <p14:creationId xmlns:p14="http://schemas.microsoft.com/office/powerpoint/2010/main" val="389420844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500"/>
    </mc:Choice>
    <mc:Fallback>
      <p:transition spd="slow" advClick="0" advTm="500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4">
            <a:extLst>
              <a:ext uri="{FF2B5EF4-FFF2-40B4-BE49-F238E27FC236}">
                <a16:creationId xmlns:a16="http://schemas.microsoft.com/office/drawing/2014/main" id="{AED08E7A-E101-F9E8-D8BC-0268F5F860F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56733" y="1511829"/>
            <a:ext cx="10109200" cy="2387600"/>
          </a:xfrm>
        </p:spPr>
        <p:txBody>
          <a:bodyPr>
            <a:noAutofit/>
          </a:bodyPr>
          <a:lstStyle/>
          <a:p>
            <a:r>
              <a:rPr lang="ja-JP" altLang="en-US" sz="251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２</a:t>
            </a:r>
          </a:p>
        </p:txBody>
      </p:sp>
    </p:spTree>
    <p:extLst>
      <p:ext uri="{BB962C8B-B14F-4D97-AF65-F5344CB8AC3E}">
        <p14:creationId xmlns:p14="http://schemas.microsoft.com/office/powerpoint/2010/main" val="256632666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500"/>
    </mc:Choice>
    <mc:Fallback>
      <p:transition spd="slow" advClick="0" advTm="500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4">
            <a:extLst>
              <a:ext uri="{FF2B5EF4-FFF2-40B4-BE49-F238E27FC236}">
                <a16:creationId xmlns:a16="http://schemas.microsoft.com/office/drawing/2014/main" id="{AED08E7A-E101-F9E8-D8BC-0268F5F860F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41400" y="1630362"/>
            <a:ext cx="10109200" cy="2387600"/>
          </a:xfrm>
        </p:spPr>
        <p:txBody>
          <a:bodyPr>
            <a:noAutofit/>
          </a:bodyPr>
          <a:lstStyle/>
          <a:p>
            <a:r>
              <a:rPr lang="ja-JP" altLang="en-US" sz="25100" dirty="0">
                <a:solidFill>
                  <a:srgbClr val="FF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１</a:t>
            </a:r>
          </a:p>
        </p:txBody>
      </p:sp>
    </p:spTree>
    <p:extLst>
      <p:ext uri="{BB962C8B-B14F-4D97-AF65-F5344CB8AC3E}">
        <p14:creationId xmlns:p14="http://schemas.microsoft.com/office/powerpoint/2010/main" val="177787804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500"/>
    </mc:Choice>
    <mc:Fallback>
      <p:transition spd="slow" advClick="0" advTm="500"/>
    </mc:Fallback>
  </mc:AlternateContent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</TotalTime>
  <Words>69</Words>
  <Application>Microsoft Office PowerPoint</Application>
  <PresentationFormat>ワイド画面</PresentationFormat>
  <Paragraphs>52</Paragraphs>
  <Slides>51</Slides>
  <Notes>0</Notes>
  <HiddenSlides>0</HiddenSlides>
  <MMClips>1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51</vt:i4>
      </vt:variant>
    </vt:vector>
  </HeadingPairs>
  <TitlesOfParts>
    <vt:vector size="56" baseType="lpstr">
      <vt:lpstr>UD デジタル 教科書体 NK-B</vt:lpstr>
      <vt:lpstr>游ゴシック</vt:lpstr>
      <vt:lpstr>游ゴシック Light</vt:lpstr>
      <vt:lpstr>Arial</vt:lpstr>
      <vt:lpstr>Office テーマ</vt:lpstr>
      <vt:lpstr>power pointを活用したお手軽動画×常時活動</vt:lpstr>
      <vt:lpstr>手拍子ようい ぜんそう</vt:lpstr>
      <vt:lpstr>１</vt:lpstr>
      <vt:lpstr>２</vt:lpstr>
      <vt:lpstr>３</vt:lpstr>
      <vt:lpstr>4</vt:lpstr>
      <vt:lpstr>１</vt:lpstr>
      <vt:lpstr>２</vt:lpstr>
      <vt:lpstr>１</vt:lpstr>
      <vt:lpstr>２</vt:lpstr>
      <vt:lpstr>３</vt:lpstr>
      <vt:lpstr>１</vt:lpstr>
      <vt:lpstr>２</vt:lpstr>
      <vt:lpstr>３</vt:lpstr>
      <vt:lpstr>１</vt:lpstr>
      <vt:lpstr>２</vt:lpstr>
      <vt:lpstr>３</vt:lpstr>
      <vt:lpstr>4</vt:lpstr>
      <vt:lpstr>１</vt:lpstr>
      <vt:lpstr>２</vt:lpstr>
      <vt:lpstr>１</vt:lpstr>
      <vt:lpstr>２</vt:lpstr>
      <vt:lpstr>３</vt:lpstr>
      <vt:lpstr>4</vt:lpstr>
      <vt:lpstr>１</vt:lpstr>
      <vt:lpstr>２</vt:lpstr>
      <vt:lpstr>３</vt:lpstr>
      <vt:lpstr>4</vt:lpstr>
      <vt:lpstr>１</vt:lpstr>
      <vt:lpstr>２</vt:lpstr>
      <vt:lpstr>３</vt:lpstr>
      <vt:lpstr>4</vt:lpstr>
      <vt:lpstr>１</vt:lpstr>
      <vt:lpstr>２</vt:lpstr>
      <vt:lpstr>３</vt:lpstr>
      <vt:lpstr>4</vt:lpstr>
      <vt:lpstr>１</vt:lpstr>
      <vt:lpstr>２</vt:lpstr>
      <vt:lpstr>１</vt:lpstr>
      <vt:lpstr>２</vt:lpstr>
      <vt:lpstr>１</vt:lpstr>
      <vt:lpstr>２</vt:lpstr>
      <vt:lpstr>１</vt:lpstr>
      <vt:lpstr>２</vt:lpstr>
      <vt:lpstr>３</vt:lpstr>
      <vt:lpstr>4</vt:lpstr>
      <vt:lpstr>１</vt:lpstr>
      <vt:lpstr>２</vt:lpstr>
      <vt:lpstr>３</vt:lpstr>
      <vt:lpstr>１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 pointを 活用したお手軽動画×常時活動</dc:title>
  <dc:creator>matsunaga makoto</dc:creator>
  <cp:lastModifiedBy>makoto matsunaga</cp:lastModifiedBy>
  <cp:revision>4</cp:revision>
  <dcterms:created xsi:type="dcterms:W3CDTF">2023-07-17T04:54:07Z</dcterms:created>
  <dcterms:modified xsi:type="dcterms:W3CDTF">2023-07-20T01:29:20Z</dcterms:modified>
</cp:coreProperties>
</file>