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22" r:id="rId4"/>
    <p:sldId id="259" r:id="rId5"/>
    <p:sldId id="260" r:id="rId6"/>
    <p:sldId id="263" r:id="rId7"/>
    <p:sldId id="321" r:id="rId8"/>
    <p:sldId id="265" r:id="rId9"/>
    <p:sldId id="320" r:id="rId10"/>
    <p:sldId id="267" r:id="rId11"/>
    <p:sldId id="268" r:id="rId12"/>
    <p:sldId id="319" r:id="rId13"/>
    <p:sldId id="270" r:id="rId14"/>
    <p:sldId id="271" r:id="rId15"/>
    <p:sldId id="318" r:id="rId16"/>
    <p:sldId id="273" r:id="rId17"/>
    <p:sldId id="274" r:id="rId18"/>
    <p:sldId id="275" r:id="rId19"/>
    <p:sldId id="317" r:id="rId20"/>
    <p:sldId id="277" r:id="rId21"/>
    <p:sldId id="316" r:id="rId22"/>
    <p:sldId id="279" r:id="rId23"/>
    <p:sldId id="280" r:id="rId24"/>
    <p:sldId id="281" r:id="rId25"/>
    <p:sldId id="315" r:id="rId26"/>
    <p:sldId id="283" r:id="rId27"/>
    <p:sldId id="284" r:id="rId28"/>
    <p:sldId id="285" r:id="rId29"/>
    <p:sldId id="314" r:id="rId30"/>
    <p:sldId id="287" r:id="rId31"/>
    <p:sldId id="288" r:id="rId32"/>
    <p:sldId id="289" r:id="rId33"/>
    <p:sldId id="313" r:id="rId34"/>
    <p:sldId id="291" r:id="rId35"/>
    <p:sldId id="292" r:id="rId36"/>
    <p:sldId id="293" r:id="rId37"/>
    <p:sldId id="312" r:id="rId38"/>
    <p:sldId id="295" r:id="rId39"/>
    <p:sldId id="311" r:id="rId40"/>
    <p:sldId id="297" r:id="rId41"/>
    <p:sldId id="310" r:id="rId42"/>
    <p:sldId id="299" r:id="rId43"/>
    <p:sldId id="309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293245-DB82-392B-16BA-75A3710368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7C990EB-E600-9DC6-A075-343344144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E97E3C-050C-5C11-095D-941B09A8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FFDE9C-5AB0-4A7F-751A-9EC931D5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368273-0168-3BE3-3DC2-30D1FE93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566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DE031B-B768-FE24-CF1B-7648C1F2F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BD75B19-87C9-2247-60E4-EF8D51132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806853-F499-6AFB-0921-F6612E78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DC80F2-2366-2D91-8EAB-09A533CF2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F23B2D-B029-6622-7B52-B0770E605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183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535952-BCCF-D307-ED71-D8EB97CEA6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D65349D-2BFA-6E1F-54F8-5AB9CEB1F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FA610B-2F6B-BDC0-2BBB-DAAC475A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64007F-78F7-63A2-7984-D985D987E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B2FD4C-5347-0CE1-287E-50BA5332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79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AAA2A1-4315-D4CF-89F1-992DBC69C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DFEBB8-F271-522B-F5E7-F0E5AA84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8E7B25-1051-6E0E-3B59-503F64927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7A0157-C0C3-E5E9-4848-CD5A2325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7F04D-3FED-EA05-9BCE-A3CCE845B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95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08C465-9CAE-4D52-3B95-4D516D21F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D9EF8F-9907-3BA3-E330-745FB9B3B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CC4031-77CB-6910-5591-91754664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4423444-1E20-3079-86BE-659369B49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B8E8F-B13E-849D-0417-1664B9A6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760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91F068-DE6A-3B0C-8A47-86F417147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E19BBF-768A-2D31-9967-E2C49EBFC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63CEAD-344E-A74D-C64F-1A28B2C5EB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EB92CD-47DB-E396-6483-24CDC21B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12F492D-2891-AB0B-0FDC-DFDCA7A9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E5F0C5-2915-552F-3F5C-F1D6781C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181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29ABB8-BB2F-381A-CF4B-0B62623CF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0BEDC6-C252-B637-D569-2619ED9D1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EF8F787-8359-0933-2758-3FD708D3A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64B59B-3DED-D818-2D18-D80491C7C0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88C9E5-B2FF-4F71-B729-5196128D6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DB1B94C-8342-289F-3E7D-DD7D5FC5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1B105E8-7F3E-6DDD-768F-B8C2C760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F04422-39C2-5CA6-2318-24E4AF36C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6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7C925-8837-2C3C-E9D1-3DD9C325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797586-4FDE-597A-E9ED-CD4CCCD83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045583-36A5-0408-CB45-069FD5A1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7B46F4F-7F2D-AD38-48B3-6131C71F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22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440CAA2-4116-C09A-0ABE-FB38E0841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24E75F-0823-EB8B-9270-E6B641C9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121978-F764-59FE-D48A-6C7F23AE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69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62B849-4151-7B53-09FB-A27CA3E66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05962D-68B7-8C50-C884-EBD359F7A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7DE1E8-FFBD-6CC2-8570-2647591BF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0A5E92-276F-F2F1-8CE8-0009A44C8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D68B5C-EE5E-1D2A-D185-60545F95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F3020F4-798F-ADD8-E32B-26388668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13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041952-0286-7580-B36D-3E6047B50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3BB926-2195-89EC-7523-232DA6294E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9960067-EAC2-BF38-2EE2-8D01E3EB67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344C2C-95A5-8FB4-47B0-30F38AE2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C5567E-60D7-38F0-7C6D-6D99B8359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01E5356-16BF-B9BF-8061-5386002D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78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2E5DC73-C2E4-A376-88F3-CC8EBEB8B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98D2D1-6E0D-7230-CACE-B5BA3B1E4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2A3E6A-A1E0-8900-5E0F-6DFFB501D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33B82-7F95-4133-B893-75CB223CE073}" type="datetimeFigureOut">
              <a:rPr kumimoji="1" lang="ja-JP" altLang="en-US" smtClean="0"/>
              <a:t>2023/7/20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435C84-EAE4-DBF5-B9E2-FE07F4552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74D8FB-7FF3-C63F-FC7E-DDB175749E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D1F1A-3852-4864-9E1F-25BF241186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367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259260"/>
            <a:ext cx="10109200" cy="617008"/>
          </a:xfrm>
        </p:spPr>
        <p:txBody>
          <a:bodyPr>
            <a:normAutofit/>
          </a:bodyPr>
          <a:lstStyle/>
          <a:p>
            <a:r>
              <a:rPr lang="en-US" altLang="ja-JP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power point</a:t>
            </a:r>
            <a:r>
              <a:rPr lang="ja-JP" altLang="en-US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を活用したお手軽動画</a:t>
            </a:r>
            <a:r>
              <a:rPr lang="en-US" altLang="ja-JP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×</a:t>
            </a:r>
            <a:r>
              <a:rPr lang="ja-JP" altLang="en-US" sz="3600" dirty="0">
                <a:solidFill>
                  <a:schemeClr val="bg1">
                    <a:lumMod val="8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常時活動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A6BD63F-D589-16F9-AB91-B2A132CFC037}"/>
              </a:ext>
            </a:extLst>
          </p:cNvPr>
          <p:cNvCxnSpPr/>
          <p:nvPr/>
        </p:nvCxnSpPr>
        <p:spPr>
          <a:xfrm>
            <a:off x="0" y="3429000"/>
            <a:ext cx="1225973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4">
            <a:extLst>
              <a:ext uri="{FF2B5EF4-FFF2-40B4-BE49-F238E27FC236}">
                <a16:creationId xmlns:a16="http://schemas.microsoft.com/office/drawing/2014/main" id="{A7E99AF1-F5BC-E506-D69B-ECAB64D0A21B}"/>
              </a:ext>
            </a:extLst>
          </p:cNvPr>
          <p:cNvSpPr txBox="1">
            <a:spLocks/>
          </p:cNvSpPr>
          <p:nvPr/>
        </p:nvSpPr>
        <p:spPr>
          <a:xfrm>
            <a:off x="895474" y="2004108"/>
            <a:ext cx="10109200" cy="1198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で手をたたきましょう</a:t>
            </a:r>
          </a:p>
        </p:txBody>
      </p:sp>
    </p:spTree>
    <p:extLst>
      <p:ext uri="{BB962C8B-B14F-4D97-AF65-F5344CB8AC3E}">
        <p14:creationId xmlns:p14="http://schemas.microsoft.com/office/powerpoint/2010/main" val="165490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698308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375293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808834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53681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011587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25034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494596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3013371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265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73986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31289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手拍子ようい</a:t>
            </a:r>
            <a:br>
              <a:rPr lang="en-US" altLang="ja-JP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</a:br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ぜんそう</a:t>
            </a:r>
          </a:p>
        </p:txBody>
      </p:sp>
      <p:pic>
        <p:nvPicPr>
          <p:cNvPr id="2" name="前奏">
            <a:hlinkClick r:id="" action="ppaction://media"/>
            <a:extLst>
              <a:ext uri="{FF2B5EF4-FFF2-40B4-BE49-F238E27FC236}">
                <a16:creationId xmlns:a16="http://schemas.microsoft.com/office/drawing/2014/main" id="{F618C85F-5B13-73C7-D243-F4E7E2DF37A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8338" y="5266267"/>
            <a:ext cx="1243542" cy="124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123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590256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4170106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277825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463953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48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99177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944057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212688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6966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613740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735071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6821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2941238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769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3675044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53888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622500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775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015819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356185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52873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37031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464330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4">
            <a:extLst>
              <a:ext uri="{FF2B5EF4-FFF2-40B4-BE49-F238E27FC236}">
                <a16:creationId xmlns:a16="http://schemas.microsoft.com/office/drawing/2014/main" id="{36B86FA8-2422-3A96-F37F-D5A0C1400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705813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1334279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668635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905915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2222551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4464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429157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993871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3505584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21896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95298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007347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4">
            <a:extLst>
              <a:ext uri="{FF2B5EF4-FFF2-40B4-BE49-F238E27FC236}">
                <a16:creationId xmlns:a16="http://schemas.microsoft.com/office/drawing/2014/main" id="{7A0AA948-0F6F-0F62-FFD7-5300C92335C1}"/>
              </a:ext>
            </a:extLst>
          </p:cNvPr>
          <p:cNvSpPr txBox="1">
            <a:spLocks/>
          </p:cNvSpPr>
          <p:nvPr/>
        </p:nvSpPr>
        <p:spPr>
          <a:xfrm>
            <a:off x="1041400" y="3128962"/>
            <a:ext cx="101092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2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おわり</a:t>
            </a:r>
          </a:p>
        </p:txBody>
      </p:sp>
    </p:spTree>
    <p:extLst>
      <p:ext uri="{BB962C8B-B14F-4D97-AF65-F5344CB8AC3E}">
        <p14:creationId xmlns:p14="http://schemas.microsoft.com/office/powerpoint/2010/main" val="224638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469496"/>
            <a:ext cx="10109200" cy="2387600"/>
          </a:xfrm>
        </p:spPr>
        <p:txBody>
          <a:bodyPr>
            <a:noAutofit/>
          </a:bodyPr>
          <a:lstStyle/>
          <a:p>
            <a:r>
              <a:rPr lang="en-US" altLang="ja-JP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</a:t>
            </a:r>
            <a:endParaRPr lang="ja-JP" altLang="en-US" sz="25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51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3894208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733" y="1511829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2566326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D08E7A-E101-F9E8-D8BC-0268F5F86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1400" y="1630362"/>
            <a:ext cx="10109200" cy="2387600"/>
          </a:xfrm>
        </p:spPr>
        <p:txBody>
          <a:bodyPr>
            <a:noAutofit/>
          </a:bodyPr>
          <a:lstStyle/>
          <a:p>
            <a:r>
              <a:rPr lang="ja-JP" altLang="en-US" sz="25100" dirty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177787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500"/>
    </mc:Choice>
    <mc:Fallback>
      <p:transition spd="slow" advClick="0" advTm="500"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69</Words>
  <Application>Microsoft Office PowerPoint</Application>
  <PresentationFormat>ワイド画面</PresentationFormat>
  <Paragraphs>52</Paragraphs>
  <Slides>51</Slides>
  <Notes>0</Notes>
  <HiddenSlides>0</HiddenSlides>
  <MMClips>1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51</vt:i4>
      </vt:variant>
    </vt:vector>
  </HeadingPairs>
  <TitlesOfParts>
    <vt:vector size="56" baseType="lpstr">
      <vt:lpstr>UD デジタル 教科書体 NK-B</vt:lpstr>
      <vt:lpstr>游ゴシック</vt:lpstr>
      <vt:lpstr>游ゴシック Light</vt:lpstr>
      <vt:lpstr>Arial</vt:lpstr>
      <vt:lpstr>Office テーマ</vt:lpstr>
      <vt:lpstr>power pointを活用したお手軽動画×常時活動</vt:lpstr>
      <vt:lpstr>手拍子ようい ぜんそう</vt:lpstr>
      <vt:lpstr>１</vt:lpstr>
      <vt:lpstr>２</vt:lpstr>
      <vt:lpstr>３</vt:lpstr>
      <vt:lpstr>4</vt:lpstr>
      <vt:lpstr>１</vt:lpstr>
      <vt:lpstr>２</vt:lpstr>
      <vt:lpstr>１</vt:lpstr>
      <vt:lpstr>２</vt:lpstr>
      <vt:lpstr>３</vt:lpstr>
      <vt:lpstr>１</vt:lpstr>
      <vt:lpstr>２</vt:lpstr>
      <vt:lpstr>３</vt:lpstr>
      <vt:lpstr>１</vt:lpstr>
      <vt:lpstr>２</vt:lpstr>
      <vt:lpstr>３</vt:lpstr>
      <vt:lpstr>4</vt:lpstr>
      <vt:lpstr>１</vt:lpstr>
      <vt:lpstr>２</vt:lpstr>
      <vt:lpstr>１</vt:lpstr>
      <vt:lpstr>２</vt:lpstr>
      <vt:lpstr>３</vt:lpstr>
      <vt:lpstr>4</vt:lpstr>
      <vt:lpstr>１</vt:lpstr>
      <vt:lpstr>２</vt:lpstr>
      <vt:lpstr>３</vt:lpstr>
      <vt:lpstr>4</vt:lpstr>
      <vt:lpstr>１</vt:lpstr>
      <vt:lpstr>２</vt:lpstr>
      <vt:lpstr>３</vt:lpstr>
      <vt:lpstr>4</vt:lpstr>
      <vt:lpstr>１</vt:lpstr>
      <vt:lpstr>２</vt:lpstr>
      <vt:lpstr>３</vt:lpstr>
      <vt:lpstr>4</vt:lpstr>
      <vt:lpstr>１</vt:lpstr>
      <vt:lpstr>２</vt:lpstr>
      <vt:lpstr>１</vt:lpstr>
      <vt:lpstr>２</vt:lpstr>
      <vt:lpstr>１</vt:lpstr>
      <vt:lpstr>２</vt:lpstr>
      <vt:lpstr>１</vt:lpstr>
      <vt:lpstr>２</vt:lpstr>
      <vt:lpstr>３</vt:lpstr>
      <vt:lpstr>4</vt:lpstr>
      <vt:lpstr>１</vt:lpstr>
      <vt:lpstr>２</vt:lpstr>
      <vt:lpstr>３</vt:lpstr>
      <vt:lpstr>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pointを 活用したお手軽動画×常時活動</dc:title>
  <dc:creator>matsunaga makoto</dc:creator>
  <cp:lastModifiedBy>makoto matsunaga</cp:lastModifiedBy>
  <cp:revision>4</cp:revision>
  <dcterms:created xsi:type="dcterms:W3CDTF">2023-07-17T04:54:07Z</dcterms:created>
  <dcterms:modified xsi:type="dcterms:W3CDTF">2023-07-20T01:29:20Z</dcterms:modified>
</cp:coreProperties>
</file>