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E74884-DF29-D94F-49C2-F3287CC3C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15B54CB-7683-2D8F-A7FE-2C21C7CA9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621182-0B41-0F78-D84C-DD7C6179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002EB4-60D7-2086-736C-E7A083F0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ECEA79-F17A-2341-B634-59F0956A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2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FB6334-FDBA-EBB5-0C9A-C190818F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F74393D-83D2-F081-643B-90AF5AA0B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B1E9CC-658C-7F90-EFE9-0F2ACA5BB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4FECBD-41C1-57E9-728D-48324D70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CE9601-8F1E-0C3D-E1FD-7F8DFBB2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406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B5E35D7-DFF6-9FD8-733D-F9FBE6955D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C3EEB7B-AA60-5BD7-32E5-C05BB5179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8F8036-F345-D7D8-D6A9-13A44872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EC3596-88AD-C257-443D-CFF1D4FF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BA9E79-7AD3-C561-632F-A295A655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32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A43B35-24D6-410E-7FB0-E9F9A019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5530E2-D119-9ED1-A199-406F5AF51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FF18E8-46CB-ECFC-773D-021D35D7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442816-5523-55D2-F72E-E07C7F93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2A6009-001C-5D51-9BEA-39ECF5B5C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83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0ACFFF-537D-FE19-4103-B53492EF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66E202-620A-0086-6CD0-2880FDCB8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EC4D8B-922D-1C2B-F9A5-9CC44D64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62AD8B-2906-4E08-623C-9E31C46F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4F3FCD-6348-837D-9091-7BD968E6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993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7C13C8-725A-09E5-5581-A64DF2CC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EA43BD-A13E-9BF8-38FC-6874FBCB2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B277586-07B5-8E82-F0E5-5D78CC4EA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70364C-A1C2-4F6C-BAE9-42FAB67D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9B730A-B130-D391-4687-D5BBF0305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7F034D-867F-001E-217F-DE9B6F6D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36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A89E1F-3811-1752-6322-05364245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0323892-7777-5E45-E24D-125F84EF1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CCE512-A682-E9C9-97E3-90B4A1F1C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A94BBFE-06D0-4B1F-0826-D2119EAD0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4756183-F18D-94E3-7D48-9AB31ECC7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F434DD5-78FD-80C9-9CBD-6ADDA080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D7EC58A-B64B-01F4-989C-47615304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6AAD42F-08EE-5F42-0508-812F4609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0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CB8D44-FACD-53F1-1117-FAB9D5BB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73B48C6-E4A2-F762-2D6E-8160CFCFA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E192A91-70CB-7350-7D50-D123E9E0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7DB7A6-A9FA-1D2C-F530-28E9B5BF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560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2347D91-EDB5-6ECD-AA18-982CDD78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E6B444-4899-C1E0-6693-2748DF32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059870-2E8A-6460-EFF9-6EB548EF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257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9CAE74-013C-B067-B095-629A334F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01D086-F8A0-F5F1-AE06-D20026B67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61146B-A462-8F34-F4EC-5D99F4414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7A7C61-4CA4-B1B3-D2A4-656677E6F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C5971B-D36A-2838-EC92-38FD5349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A61FC9-F54D-E2D3-2B69-FD3B3A5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1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6D5E3B-D3EE-6E47-1062-7EEDA291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75F4D48-C088-CA68-A23D-E3534A789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2FAEA39-A31F-CC45-AC06-47C9EB835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E2F9E65-7C22-9C93-F47A-F2A080AD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C77037-62EF-EE12-F626-D92FC8EB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ADC14F4-3BA6-DAFA-7BD2-5C2BA12C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38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BACE76A-27D7-3589-1759-8D48FD3F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EE597C9-098A-0ADE-267E-1CD64BB68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C7C8A7-EF8E-9BF0-91AE-6345FD580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19FA0-DB30-4F35-908C-E720079B371A}" type="datetimeFigureOut">
              <a:rPr kumimoji="1" lang="ja-JP" altLang="en-US" smtClean="0"/>
              <a:t>2023/5/10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492A45-53BC-5E3D-8014-73CF93030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C9661C-4154-E22A-9189-3293FF726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C2749-2D73-4416-80DB-A82EB38F4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00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1A9B4D7-D4BA-D6E0-BD64-D98DC820304C}"/>
              </a:ext>
            </a:extLst>
          </p:cNvPr>
          <p:cNvSpPr txBox="1"/>
          <p:nvPr/>
        </p:nvSpPr>
        <p:spPr>
          <a:xfrm>
            <a:off x="0" y="152400"/>
            <a:ext cx="1219200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 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リコーダー 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「なべなべ そこぬけ」ゆびづかい　動画</a:t>
            </a:r>
            <a:endParaRPr lang="en-US" altLang="ja-JP" sz="4000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D17921-EDF5-7D85-EA3F-5432E465876A}"/>
              </a:ext>
            </a:extLst>
          </p:cNvPr>
          <p:cNvSpPr txBox="1"/>
          <p:nvPr/>
        </p:nvSpPr>
        <p:spPr>
          <a:xfrm>
            <a:off x="294597" y="1442421"/>
            <a:ext cx="3556890" cy="764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つかう　ゆびづかい</a:t>
            </a:r>
            <a:endParaRPr kumimoji="1" lang="en-US" altLang="ja-JP" sz="3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C36B537-F2A7-C7C8-EBEB-83641992C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53" y="2455509"/>
            <a:ext cx="3248435" cy="229325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FBDF656-9E0F-6DA5-C921-ED5596421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74" y="2171109"/>
            <a:ext cx="3248502" cy="22932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9382383-E11C-C668-C0B6-0A8602A0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29" y="1352856"/>
            <a:ext cx="3247861" cy="22932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D89277E-5DF7-8890-496A-CB5DABC518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265" y="4840126"/>
            <a:ext cx="2649524" cy="165380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1004D0D-9ABD-C032-8578-77703E0333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892" y="4546960"/>
            <a:ext cx="2700893" cy="16524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BFB02C8-8D75-AA69-5BA5-D2BB89DF7F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6652" y="3720760"/>
            <a:ext cx="2691564" cy="1652400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DDFF6C7-1170-D95C-5D37-984AA5A9AAF9}"/>
              </a:ext>
            </a:extLst>
          </p:cNvPr>
          <p:cNvSpPr/>
          <p:nvPr/>
        </p:nvSpPr>
        <p:spPr>
          <a:xfrm>
            <a:off x="91112" y="6343985"/>
            <a:ext cx="613738" cy="361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59B08CE-6D2D-A748-45C9-EF97A4A76EFE}"/>
              </a:ext>
            </a:extLst>
          </p:cNvPr>
          <p:cNvCxnSpPr/>
          <p:nvPr/>
        </p:nvCxnSpPr>
        <p:spPr>
          <a:xfrm>
            <a:off x="215010" y="2183326"/>
            <a:ext cx="3833188" cy="298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B92F01-BE21-12BE-F938-23A15ED8AA62}"/>
              </a:ext>
            </a:extLst>
          </p:cNvPr>
          <p:cNvSpPr txBox="1"/>
          <p:nvPr/>
        </p:nvSpPr>
        <p:spPr>
          <a:xfrm>
            <a:off x="245533" y="397934"/>
            <a:ext cx="13191066" cy="84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①ソファ ソファ　ソ</a:t>
            </a:r>
            <a: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ソソ ソ ②ソ</a:t>
            </a:r>
            <a: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ソソ　ソソララ ソソソファ　ソ</a:t>
            </a:r>
            <a:endParaRPr lang="en-US" altLang="ja-JP" sz="36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0B2A9B-5851-3509-B380-A99F415094BF}"/>
              </a:ext>
            </a:extLst>
          </p:cNvPr>
          <p:cNvSpPr txBox="1"/>
          <p:nvPr/>
        </p:nvSpPr>
        <p:spPr>
          <a:xfrm>
            <a:off x="10990821" y="6270552"/>
            <a:ext cx="1141912" cy="470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反転なし</a:t>
            </a:r>
            <a:endParaRPr kumimoji="1" lang="en-US" altLang="ja-JP" dirty="0">
              <a:solidFill>
                <a:schemeClr val="bg1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5D1392-3EE2-BCF6-1C49-6910360AC754}"/>
              </a:ext>
            </a:extLst>
          </p:cNvPr>
          <p:cNvSpPr txBox="1"/>
          <p:nvPr/>
        </p:nvSpPr>
        <p:spPr>
          <a:xfrm>
            <a:off x="711200" y="-35293"/>
            <a:ext cx="13191066" cy="68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なべ     な べ　   そ </a:t>
            </a: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 </a:t>
            </a:r>
            <a:r>
              <a:rPr lang="ja-JP" altLang="en-US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こぬ け　     そ</a:t>
            </a: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 </a:t>
            </a:r>
            <a:r>
              <a:rPr lang="ja-JP" altLang="en-US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 が  ぬけ たら　 かえ り ま     しょ</a:t>
            </a:r>
            <a:endParaRPr lang="en-US" altLang="ja-JP" sz="2800" dirty="0">
              <a:solidFill>
                <a:schemeClr val="bg1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3" name="なべなべそこぬけ">
            <a:hlinkClick r:id="" action="ppaction://media"/>
            <a:extLst>
              <a:ext uri="{FF2B5EF4-FFF2-40B4-BE49-F238E27FC236}">
                <a16:creationId xmlns:a16="http://schemas.microsoft.com/office/drawing/2014/main" id="{FBD161B3-432F-0198-51D4-E933922C1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427092" y="1376879"/>
            <a:ext cx="9337816" cy="52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4CDEBA-0D7B-06FC-357E-67CC20C5F728}"/>
              </a:ext>
            </a:extLst>
          </p:cNvPr>
          <p:cNvSpPr txBox="1"/>
          <p:nvPr/>
        </p:nvSpPr>
        <p:spPr>
          <a:xfrm>
            <a:off x="11422620" y="6295952"/>
            <a:ext cx="769380" cy="470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反転</a:t>
            </a:r>
            <a:endParaRPr kumimoji="1" lang="en-US" altLang="ja-JP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63E59E-84BE-7301-34CA-A9EA8742B856}"/>
              </a:ext>
            </a:extLst>
          </p:cNvPr>
          <p:cNvSpPr txBox="1"/>
          <p:nvPr/>
        </p:nvSpPr>
        <p:spPr>
          <a:xfrm>
            <a:off x="245533" y="397934"/>
            <a:ext cx="13191066" cy="84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①ソファ ソファ　ソ</a:t>
            </a:r>
            <a: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ソソ ソ ②ソ</a:t>
            </a:r>
            <a:r>
              <a:rPr lang="en-US" altLang="ja-JP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</a:t>
            </a:r>
            <a:r>
              <a:rPr lang="ja-JP" altLang="en-US" sz="36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ソソ　ソソララ ソソソファ　ソ</a:t>
            </a:r>
            <a:endParaRPr lang="en-US" altLang="ja-JP" sz="36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DD790A-3F7D-4748-2F3C-3AD9426A31AF}"/>
              </a:ext>
            </a:extLst>
          </p:cNvPr>
          <p:cNvSpPr txBox="1"/>
          <p:nvPr/>
        </p:nvSpPr>
        <p:spPr>
          <a:xfrm>
            <a:off x="711200" y="-35293"/>
            <a:ext cx="13191066" cy="68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なべ     な べ　   そ </a:t>
            </a: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 </a:t>
            </a:r>
            <a:r>
              <a:rPr lang="ja-JP" altLang="en-US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こぬ け　     そ</a:t>
            </a:r>
            <a:r>
              <a:rPr lang="en-US" altLang="ja-JP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- </a:t>
            </a:r>
            <a:r>
              <a:rPr lang="ja-JP" altLang="en-US" sz="2800" dirty="0">
                <a:solidFill>
                  <a:schemeClr val="bg1">
                    <a:lumMod val="50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 が  ぬけ たら　 かえ り ま     しょ</a:t>
            </a:r>
            <a:endParaRPr lang="en-US" altLang="ja-JP" sz="2800" dirty="0">
              <a:solidFill>
                <a:schemeClr val="bg1">
                  <a:lumMod val="50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" name="なべなべそこぬけ">
            <a:hlinkClick r:id="" action="ppaction://media"/>
            <a:extLst>
              <a:ext uri="{FF2B5EF4-FFF2-40B4-BE49-F238E27FC236}">
                <a16:creationId xmlns:a16="http://schemas.microsoft.com/office/drawing/2014/main" id="{C105659D-2863-7BB2-5764-9DA14C5C1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732" y="1376879"/>
            <a:ext cx="9337816" cy="52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78</Words>
  <Application>Microsoft Office PowerPoint</Application>
  <PresentationFormat>ワイド画面</PresentationFormat>
  <Paragraphs>8</Paragraphs>
  <Slides>3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UD デジタル 教科書体 NK-B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makoto matsunaga</dc:creator>
  <cp:lastModifiedBy>makoto matsunaga</cp:lastModifiedBy>
  <cp:revision>12</cp:revision>
  <dcterms:created xsi:type="dcterms:W3CDTF">2023-03-21T10:55:35Z</dcterms:created>
  <dcterms:modified xsi:type="dcterms:W3CDTF">2023-05-10T12:51:43Z</dcterms:modified>
</cp:coreProperties>
</file>