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3" autoAdjust="0"/>
    <p:restoredTop sz="91784" autoAdjust="0"/>
  </p:normalViewPr>
  <p:slideViewPr>
    <p:cSldViewPr snapToGrid="0">
      <p:cViewPr varScale="1">
        <p:scale>
          <a:sx n="104" d="100"/>
          <a:sy n="104" d="100"/>
        </p:scale>
        <p:origin x="25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56953-6B17-459A-BD9F-396AA0484124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59884-A201-4F5D-9768-94FC3EB58D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41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59884-A201-4F5D-9768-94FC3EB58D3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24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6E32D4-400B-4A37-AD29-C81EA9E79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ECD7729-F268-4B39-A37C-9D3C5F2E7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6536CE-3A82-40DB-A7B3-0C44CD01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D33E87-197A-44D1-B852-C2DB78E3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9A41DC-5B63-427D-9AF8-3EEC676FB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54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63156C-E27E-4CF3-AAEF-2F21761F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740A39-B520-428C-8A95-672C8D75F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A4A7A3-9408-454C-A1BD-0A782263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A3E58E-ADB1-42FE-B35E-62587887B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A6570D-FCEB-4095-8EB7-15383351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91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1A976F9-1B74-4DC9-90C3-FA720605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8197CD-132A-462D-93F9-11468ADA1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7F3028-9519-41B6-8622-16CF138D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6C5685-132D-4D2D-9F46-61CCBDC4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EFBE77-FEEC-48D1-8BC7-ADEFFBBC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22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6D3220-507B-4F30-A8ED-88CB8CEF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AA0A24-300D-4EF5-A0B8-98ED45354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A5D312-DC33-4301-BD83-A9BC5934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84C1F0-B13F-417D-BAF1-7DDBE1FE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A54625-B471-42D1-89FA-9C66299E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88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1465CF-23FA-46F9-AAF8-B83C0F91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6F2E8BF-E011-4361-8292-4CC382090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8934C7-0106-4F34-A6CE-E4921D7CE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FBE0CD-678B-4D7D-AE9C-879B07BB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05B58B-37A6-4681-BF80-EC084E21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97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AEFC26-A262-4E35-AE7A-9D758E12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3D9EFA-B5AF-4113-A6BC-94C4CC9E5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CC008DC-39DD-416A-9823-FAE6C65B1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CE9A77-C654-4640-A7F4-AFEFCEBB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5FC2DFC-6193-41A6-ACA9-1A577A28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2D2206-45C2-4B02-8560-74E8E6BD9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14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C5C5E9-5E7A-41BB-9309-F44E9E53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078F7C-F865-4712-9F59-9580D02A3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057FCD9-3B7A-43DA-9749-EABBAB9A8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D923B5D-D57B-420F-900A-19B836DE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22DDD7-E08D-45B6-A317-6C81C5B86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9A322E6-5185-4FE8-BAEB-517302D2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7EB068C-588F-4974-92E6-9BCBBEEE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5E6D413-B6CC-46CF-B667-BA912F8E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66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6BFDA-9958-467C-8F04-77907C77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9DDC7B-B1D7-4C86-ADA4-405CE0CA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24902A7-BC99-4BB3-A869-B471876F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65705C-8DA9-4C3D-B4EC-B0C757F8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0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390810D-1519-4132-B952-9EE3D240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3C399E-8391-4DFC-A2A0-6AF52AC4C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6ED6B2-B65A-43D4-8DBD-F04C83F3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24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2F2A24-F247-4E7E-B00B-9C9E3075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4ADD3A-C82E-4B9B-AA38-39F137CFF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F7ADD44-1BC4-4BA3-83F3-B53E95C9C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591127-651B-41F8-BED8-E1F00538C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AAB018-6811-495B-8241-09959A7A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0F62A7-5411-4DAD-A332-B9F29F86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642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3CC43C-D81F-4CD6-9EC0-EE0F2BB5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321CB28-2078-4EAE-9203-AAC3823A4D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1915FB-2C9E-4999-AAAD-57E12F4E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4CB9CE-F6F7-4017-B061-6F74AF718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0F975E-F694-4521-AEB5-68E6844A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844437-10C3-47B2-81DE-8533B63F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5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FC0D3B8-20E7-46C9-93C5-4EF373D5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436FE78-18D3-4E6A-BE5F-1C4FE3BA4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9ABF8C-F014-4939-8F19-51C917DB9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A191F-7E28-40CE-9B6A-97A495DA6AD7}" type="datetimeFigureOut">
              <a:rPr kumimoji="1" lang="ja-JP" altLang="en-US" smtClean="0"/>
              <a:t>2023/4/23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59EBAE-DC63-48F4-8B31-0FA53D89D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C142E5-0B8A-4CF8-AA37-9C2C66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D4E5F-0E5E-4B1C-AD0F-CBC6A4FE8A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C4FEE17-AC63-478B-99F3-5A159259EE60}"/>
              </a:ext>
            </a:extLst>
          </p:cNvPr>
          <p:cNvCxnSpPr>
            <a:cxnSpLocks/>
          </p:cNvCxnSpPr>
          <p:nvPr/>
        </p:nvCxnSpPr>
        <p:spPr>
          <a:xfrm>
            <a:off x="609600" y="6221926"/>
            <a:ext cx="1096831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>
            <a:extLst>
              <a:ext uri="{FF2B5EF4-FFF2-40B4-BE49-F238E27FC236}">
                <a16:creationId xmlns:a16="http://schemas.microsoft.com/office/drawing/2014/main" id="{9B7C9EF2-B630-406B-B553-6BF036BA8211}"/>
              </a:ext>
            </a:extLst>
          </p:cNvPr>
          <p:cNvSpPr/>
          <p:nvPr/>
        </p:nvSpPr>
        <p:spPr>
          <a:xfrm>
            <a:off x="245280" y="5825133"/>
            <a:ext cx="777459" cy="8167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73279B-D900-4E49-9321-B97E1A1B6EF6}"/>
              </a:ext>
            </a:extLst>
          </p:cNvPr>
          <p:cNvSpPr txBox="1"/>
          <p:nvPr/>
        </p:nvSpPr>
        <p:spPr>
          <a:xfrm>
            <a:off x="319036" y="343168"/>
            <a:ext cx="109683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dirty="0">
                <a:solidFill>
                  <a:srgbClr val="00B05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曲　名　</a:t>
            </a:r>
            <a:r>
              <a:rPr lang="en-US" altLang="ja-JP" sz="4800" dirty="0">
                <a:solidFill>
                  <a:srgbClr val="00B05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</a:t>
            </a:r>
            <a:r>
              <a:rPr lang="en-US" altLang="ja-JP" sz="4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『</a:t>
            </a:r>
            <a:r>
              <a:rPr lang="ja-JP" altLang="en-US" sz="4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ハンガリー舞曲　第５番</a:t>
            </a:r>
            <a:r>
              <a:rPr lang="en-US" altLang="ja-JP" sz="4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』</a:t>
            </a:r>
          </a:p>
          <a:p>
            <a:r>
              <a:rPr lang="ja-JP" altLang="en-US" sz="4800" dirty="0">
                <a:solidFill>
                  <a:srgbClr val="00B0F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作曲者　</a:t>
            </a:r>
            <a:r>
              <a:rPr lang="en-US" altLang="ja-JP" sz="4800" dirty="0">
                <a:solidFill>
                  <a:srgbClr val="00B0F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</a:t>
            </a:r>
            <a:r>
              <a:rPr lang="ja-JP" altLang="en-US" sz="48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ブラームス</a:t>
            </a:r>
            <a:endParaRPr lang="en-US" altLang="ja-JP" sz="44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4400" dirty="0">
                <a:solidFill>
                  <a:srgbClr val="FF3399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演奏時間　</a:t>
            </a:r>
            <a:r>
              <a:rPr lang="ja-JP" altLang="en-US" sz="48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２</a:t>
            </a:r>
            <a:r>
              <a:rPr lang="ja-JP" altLang="en-US" sz="4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分１８秒</a:t>
            </a:r>
            <a:endParaRPr lang="en-US" altLang="ja-JP" sz="4400" dirty="0">
              <a:solidFill>
                <a:srgbClr val="FF3399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80E5F79-CF44-4D5C-B5DA-BF9ACB57CA90}"/>
              </a:ext>
            </a:extLst>
          </p:cNvPr>
          <p:cNvCxnSpPr>
            <a:cxnSpLocks/>
          </p:cNvCxnSpPr>
          <p:nvPr/>
        </p:nvCxnSpPr>
        <p:spPr>
          <a:xfrm>
            <a:off x="11593239" y="5837863"/>
            <a:ext cx="0" cy="7681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C9570DF-642E-4D7A-AB8D-81A0FDED94B7}"/>
              </a:ext>
            </a:extLst>
          </p:cNvPr>
          <p:cNvCxnSpPr>
            <a:cxnSpLocks/>
          </p:cNvCxnSpPr>
          <p:nvPr/>
        </p:nvCxnSpPr>
        <p:spPr>
          <a:xfrm>
            <a:off x="612911" y="5826846"/>
            <a:ext cx="0" cy="7681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36D64E-9958-4AE2-8DA1-65089DF073C6}"/>
              </a:ext>
            </a:extLst>
          </p:cNvPr>
          <p:cNvSpPr txBox="1"/>
          <p:nvPr/>
        </p:nvSpPr>
        <p:spPr>
          <a:xfrm>
            <a:off x="144475" y="5248618"/>
            <a:ext cx="675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はじめ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88B76B1-A1A3-4AB1-8758-E80ADC382F7B}"/>
              </a:ext>
            </a:extLst>
          </p:cNvPr>
          <p:cNvSpPr txBox="1"/>
          <p:nvPr/>
        </p:nvSpPr>
        <p:spPr>
          <a:xfrm>
            <a:off x="11040352" y="5256973"/>
            <a:ext cx="1293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おわり</a:t>
            </a:r>
            <a:endParaRPr lang="en-US" altLang="ja-JP" sz="24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FDFEDFA-C703-45E7-9539-4658E5E66F56}"/>
              </a:ext>
            </a:extLst>
          </p:cNvPr>
          <p:cNvCxnSpPr>
            <a:cxnSpLocks/>
          </p:cNvCxnSpPr>
          <p:nvPr/>
        </p:nvCxnSpPr>
        <p:spPr>
          <a:xfrm>
            <a:off x="8011747" y="5789275"/>
            <a:ext cx="0" cy="7681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78E4244-241F-4654-B4BE-9F9CEB0190AB}"/>
              </a:ext>
            </a:extLst>
          </p:cNvPr>
          <p:cNvCxnSpPr>
            <a:cxnSpLocks/>
          </p:cNvCxnSpPr>
          <p:nvPr/>
        </p:nvCxnSpPr>
        <p:spPr>
          <a:xfrm>
            <a:off x="5625768" y="5789275"/>
            <a:ext cx="0" cy="7681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52DBAB6-4782-4D91-A3AA-B8C6EF9082CB}"/>
              </a:ext>
            </a:extLst>
          </p:cNvPr>
          <p:cNvSpPr/>
          <p:nvPr/>
        </p:nvSpPr>
        <p:spPr>
          <a:xfrm>
            <a:off x="2573514" y="5479450"/>
            <a:ext cx="692190" cy="55933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ア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6FE5A05-F1AE-46EC-A06F-981E1F80D5BB}"/>
              </a:ext>
            </a:extLst>
          </p:cNvPr>
          <p:cNvSpPr/>
          <p:nvPr/>
        </p:nvSpPr>
        <p:spPr>
          <a:xfrm>
            <a:off x="6730541" y="5487805"/>
            <a:ext cx="623754" cy="559336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イ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9492ADE-1C24-4323-8E7E-EBC6CD5E4069}"/>
              </a:ext>
            </a:extLst>
          </p:cNvPr>
          <p:cNvSpPr/>
          <p:nvPr/>
        </p:nvSpPr>
        <p:spPr>
          <a:xfrm>
            <a:off x="9519369" y="5522339"/>
            <a:ext cx="677948" cy="55933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ア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8" name="10分までカウントダウン">
            <a:hlinkClick r:id="" action="ppaction://media"/>
            <a:extLst>
              <a:ext uri="{FF2B5EF4-FFF2-40B4-BE49-F238E27FC236}">
                <a16:creationId xmlns:a16="http://schemas.microsoft.com/office/drawing/2014/main" id="{62473CD4-8C0A-4B34-B0E5-ABCBFB8D2C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2158.29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6657" y="2026773"/>
            <a:ext cx="5070406" cy="3102620"/>
          </a:xfrm>
          <a:prstGeom prst="rect">
            <a:avLst/>
          </a:prstGeom>
        </p:spPr>
      </p:pic>
      <p:pic>
        <p:nvPicPr>
          <p:cNvPr id="2" name="ハンガリー舞曲">
            <a:hlinkClick r:id="" action="ppaction://media"/>
            <a:extLst>
              <a:ext uri="{FF2B5EF4-FFF2-40B4-BE49-F238E27FC236}">
                <a16:creationId xmlns:a16="http://schemas.microsoft.com/office/drawing/2014/main" id="{68784F77-66AA-FB3F-FF4D-997DC9C6FC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139" y="3154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 -0.00394 L 0.8996 -0.00394 " pathEditMode="fixed" rAng="0" ptsTypes="AA">
                                      <p:cBhvr>
                                        <p:cTn id="6" dur="13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3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19</Words>
  <Application>Microsoft Office PowerPoint</Application>
  <PresentationFormat>ワイド画面</PresentationFormat>
  <Paragraphs>9</Paragraphs>
  <Slides>1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HG創英角ｺﾞｼｯｸUB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matsunaga makoto</dc:creator>
  <cp:lastModifiedBy>makoto matsunaga</cp:lastModifiedBy>
  <cp:revision>49</cp:revision>
  <dcterms:created xsi:type="dcterms:W3CDTF">2020-07-20T13:47:05Z</dcterms:created>
  <dcterms:modified xsi:type="dcterms:W3CDTF">2023-04-23T09:19:17Z</dcterms:modified>
</cp:coreProperties>
</file>