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9" autoAdjust="0"/>
    <p:restoredTop sz="94660"/>
  </p:normalViewPr>
  <p:slideViewPr>
    <p:cSldViewPr snapToGrid="0">
      <p:cViewPr>
        <p:scale>
          <a:sx n="100" d="100"/>
          <a:sy n="100" d="100"/>
        </p:scale>
        <p:origin x="263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8EAB10-AE5B-7454-2C52-8F0C4CC03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B44CB00-9509-380A-1CDD-574647C13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D69AFA-EBB9-955B-70BE-C7D8DA17B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B73B4C-D0F6-7DB2-1CEC-38DABEF5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877534-0AF8-DC40-40F4-ADE71281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25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C344B8-D41D-1969-A2C4-1BBB199C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869480-371F-0760-82A1-1547DC084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A18F73-2407-6760-6C33-B13B4EEAD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37CE1D-DDFD-5ED8-665D-5928DD51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84441C-88C1-84BD-F72E-AF288F18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66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BDADF00-215F-6B7E-1364-B03D9AAB5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6BBC7DD-660C-9DB3-F5CE-4D2389C48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21A744-52C5-ED32-D1F6-7129F31A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E5E4C1-E23C-05E7-67E6-CF6E72D4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300BBD-75E7-2EFE-D987-5E7E199F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982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9AE249-EFB7-97C3-6099-C34C1B0F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FCE2DF-EFD1-7F1E-BDD0-FACF7FA9D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38C08D-037E-D173-8450-C12A564CB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A31759-D690-1F40-50CF-02B7EDEE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5B0D5-6F40-B90F-C423-CC9EB5E4D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71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597DE9-4B71-A6E6-5A50-58816612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530BDE-69BA-7D6A-1503-FBD10E061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070AF7-432A-7C42-86EB-30235830A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6FE26E-F0DE-DF32-5017-B97979E4D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89B1F5-6EFD-4FFD-A9BB-12CABCA7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488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1A9946-23BE-1C16-72D2-26CECC95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88095-55A8-1297-C327-0D90E186B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A3D2EE-2408-731B-B926-02C8E3003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5EF3982-0617-1C42-75B3-10F09408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2A93A78-BCDD-AFF2-D5EE-2DA38ED61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FDA905-971E-41A6-ECDB-D29BF5DC8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629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B8449A-7457-2B4D-B18B-5B2C3F3C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E1E99C4-CC0F-C4ED-DC72-3B6A4A29F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258A4FC-14D6-8066-E4CC-DDD1E2350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B60BF8D-BE70-B967-D44A-B58BE7EA9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91B3A05-57AD-0B23-172F-4C60E057E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A5B586-7669-5D42-84BC-3D14F86F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0101D3A-97AC-9537-A9C1-704152CF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7D04F09-6940-7EA9-3EF3-3D510E58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05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1485E9-BC42-778A-114B-CE1D3808A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A670F9E-D354-A118-7AC7-3D212DEB2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6144A9-B845-A745-8F25-DBA76DDC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EC97C23-D538-D896-B1C3-47966E9B6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45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488669-45CA-D2BA-3147-2A280689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C3B02A1-ED8F-CD1E-3E71-5D9F43350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A62C52-21F5-ED3E-DBCF-6611E297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1734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ED4A4D-7003-833F-57D7-72CD2741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8FB050-1428-C7DC-EDA0-3DDC6FCC9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1A13DBF-E708-8350-7AFC-51E4A1DA1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151A321-7BE7-C4ED-3BBF-3855DBC33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3EEBCEC-0C37-7655-9BDA-E5FBE296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42FF79-E67C-A85F-2DC9-0BA78C8C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717E9A-A815-9343-DB9C-171CF168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D316048-326A-5288-A81A-F1D1F5034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26F589C-8916-776C-4E22-C071001B0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FC5FC3-0AF0-AB17-F93A-704B1AD6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58CB740-EE02-863C-5E3D-E7E52C28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BA31320-F090-BF0B-57A7-E980F36E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7585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CEEE5BC-7549-9422-3054-115F866D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8ECAEE-B9F7-5566-3962-A12C5AD04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D011CB-CE45-E653-7B9C-734AAE10C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D0CBE-CFA7-4FDD-8083-8D3ADB18FC16}" type="datetimeFigureOut">
              <a:rPr kumimoji="1" lang="ja-JP" altLang="en-US" smtClean="0"/>
              <a:t>2023/3/18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C04C21-15C8-5E1D-8B47-93B29BFD8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5AD473-F0FC-F78B-43F3-E9C949AE8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EFD09-16D1-4201-90ED-8C4EE3AFA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34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月号「牧場の朝」前奏">
            <a:hlinkClick r:id="" action="ppaction://media"/>
            <a:extLst>
              <a:ext uri="{FF2B5EF4-FFF2-40B4-BE49-F238E27FC236}">
                <a16:creationId xmlns:a16="http://schemas.microsoft.com/office/drawing/2014/main" id="{5FD9603B-2DBE-436F-7CFB-92F9B7F5A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0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月号「牧場の朝」1番">
            <a:hlinkClick r:id="" action="ppaction://media"/>
            <a:extLst>
              <a:ext uri="{FF2B5EF4-FFF2-40B4-BE49-F238E27FC236}">
                <a16:creationId xmlns:a16="http://schemas.microsoft.com/office/drawing/2014/main" id="{C01021F3-EFFC-98A6-BB59-652853176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6C2AAE-96B2-B636-6E07-FC8971D0274B}"/>
              </a:ext>
            </a:extLst>
          </p:cNvPr>
          <p:cNvSpPr txBox="1"/>
          <p:nvPr/>
        </p:nvSpPr>
        <p:spPr>
          <a:xfrm>
            <a:off x="489585" y="904994"/>
            <a:ext cx="58483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１番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900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月号「牧場の朝」2番">
            <a:hlinkClick r:id="" action="ppaction://media"/>
            <a:extLst>
              <a:ext uri="{FF2B5EF4-FFF2-40B4-BE49-F238E27FC236}">
                <a16:creationId xmlns:a16="http://schemas.microsoft.com/office/drawing/2014/main" id="{F6EFB244-2595-9A92-8DD5-455B8601B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" y="-38735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08B6A8-539E-993A-BDCB-1FF6A2A0C89B}"/>
              </a:ext>
            </a:extLst>
          </p:cNvPr>
          <p:cNvSpPr txBox="1"/>
          <p:nvPr/>
        </p:nvSpPr>
        <p:spPr>
          <a:xfrm>
            <a:off x="489585" y="904994"/>
            <a:ext cx="58483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２番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01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月号「牧場の朝」3番・後奏">
            <a:hlinkClick r:id="" action="ppaction://media"/>
            <a:extLst>
              <a:ext uri="{FF2B5EF4-FFF2-40B4-BE49-F238E27FC236}">
                <a16:creationId xmlns:a16="http://schemas.microsoft.com/office/drawing/2014/main" id="{153219B9-CFAB-EBD5-77FC-33C11CFC3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CD7060F-7237-8FD5-0A7B-53A262FB1669}"/>
              </a:ext>
            </a:extLst>
          </p:cNvPr>
          <p:cNvSpPr txBox="1"/>
          <p:nvPr/>
        </p:nvSpPr>
        <p:spPr>
          <a:xfrm>
            <a:off x="489585" y="904994"/>
            <a:ext cx="58483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３番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7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</Words>
  <Application>Microsoft Office PowerPoint</Application>
  <PresentationFormat>ワイド画面</PresentationFormat>
  <Paragraphs>3</Paragraphs>
  <Slides>4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makoto matsunaga</dc:creator>
  <cp:lastModifiedBy>makoto matsunaga</cp:lastModifiedBy>
  <cp:revision>7</cp:revision>
  <dcterms:created xsi:type="dcterms:W3CDTF">2023-03-16T10:05:48Z</dcterms:created>
  <dcterms:modified xsi:type="dcterms:W3CDTF">2023-03-18T05:10:27Z</dcterms:modified>
</cp:coreProperties>
</file>