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>
        <p:scale>
          <a:sx n="75" d="100"/>
          <a:sy n="7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100A87-1617-E0A2-F067-A29E5E7DC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3814C7-2A27-3640-7632-C898BC886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E238C1-F0AD-7BA5-ADF3-2306FBB2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CCAE87-FED8-6927-0222-0FF97B6A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FC7104-4BB3-4696-BF93-3C07CCB4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37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38E1A-5035-F538-8A0D-553CB835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EE0589-DDF6-B753-E7D0-3A3E7D15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62589-2999-7BDF-46EA-542E296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FF5E83-9955-11C1-D15D-0122CB39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AA99B-7FFC-4F5D-8932-B48CE011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B3F967-AC10-B102-5BA4-646627B7B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6734F3-C591-DC82-B463-C5F02AB32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E1A55E-6615-87D0-40A2-6E3759E8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7DB039-77AA-A9D8-3431-76DCFCC5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31C22F-628E-D7D5-38AC-835FF563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51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662315-8880-DC5B-3734-6F16E4E2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1D63B-F115-0DB9-4A8D-2D6F6B3F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6F957A-E88A-239D-E729-205247A7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8B7BD5-5B9C-658A-77D1-232A00C1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38C7FD-4AAA-70D1-9C1B-67F871D0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17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0D762-CC36-EA15-FA6D-0143A7ED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2789F2-B5AF-17CE-DEB8-BAC0A48E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FAD75-5AC8-C1EC-216C-6AFEF8EB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1FB251-8126-9B8C-83B1-AFBF834A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8F2DF7-C02D-47B8-694B-4B32403F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59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F61D2-AF78-CE99-34C8-2BEA2145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06FBFB-62A7-74CB-95A3-2FD61E6B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E4DF6B-77F8-3E2F-0A24-333EDB13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070EB6-A9E4-E6C7-A9D2-DA3C58D3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4B3656-B264-FB07-3E26-0CF20EC9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196FDF-0897-52EE-88F7-B93F6149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FA1E4-81B4-4667-3A48-31FC75A4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444DCD-850E-42DA-B79E-DA90FC68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83151A-083A-D0B9-223B-69924FB3B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4CFE92-AC2A-BC02-4229-09B9F4AD4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9C3E7D-0E0A-33A4-2AD6-C4C103B40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6F638E-EEFD-FD45-716E-85FE7D2F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9A00AE-60AA-8B00-C793-675DAD7B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2B5C6D-857F-D69E-286E-83B5FE7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62045-8511-E5F4-19AE-D31F6968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17C7B4-B3EF-8DA1-CEA8-E188F5BC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851373-14BA-9358-D480-09B2EDC1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07A832-4022-0F57-4042-3045085F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98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EDD0A5-17DC-8E2F-25C5-EDBAEC16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4D384A-D2B8-ED0E-1413-43EA2680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E5E54C-5B0F-3FB9-2256-F911754A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4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3AF426-6D44-D2B6-8D1D-450E4715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B8C33-B5EE-BE76-410D-D3799893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81391D-8522-A7D3-7789-A6B917BD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99835E-20B3-B6BF-CBC3-466D7D4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E358E1-40C9-0954-3E91-E5C0C8BA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DEB77F-07D2-6FC5-B4AA-166539E5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3FA8E-33B5-6929-2810-BDB7F9B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D2C817E-DA6A-2050-FCD0-6B876AD3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49AE9A-7383-BCA3-808D-DAC198158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ABBB08-1F1D-ED0E-4E8D-13AD6613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3A87D9-7B62-0439-BF9F-148BA8DD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FE7729-AC1D-1E02-8A35-87323CF5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7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7F931E6-3072-108F-69F4-4B3B1FAE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C7766D-9647-B3B1-5DD1-866AC8B6F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DACB1-F1A3-17A8-695C-4B7C66AC4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D2C0-A1FB-4EF7-91BC-4AC811538CE9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53DF1-3082-F393-106E-46DD10847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3BE170-8DBD-B53F-AA44-8327F23E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1A9-7DBA-4977-9B60-A50BCFC5F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9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D903C5-0756-20A7-00FC-76DB68FEB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5412AC-DC2A-D5F5-637D-FD85DC79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6" y="1223962"/>
            <a:ext cx="10430933" cy="4673754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おぼろ月夜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5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作詞：高野辰之　作曲：岡野貞一</a:t>
            </a:r>
            <a:br>
              <a:rPr lang="ja-JP" altLang="en-US" sz="53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朧月夜　伴奏">
            <a:hlinkClick r:id="" action="ppaction://media"/>
            <a:extLst>
              <a:ext uri="{FF2B5EF4-FFF2-40B4-BE49-F238E27FC236}">
                <a16:creationId xmlns:a16="http://schemas.microsoft.com/office/drawing/2014/main" id="{B39FCC51-4754-D550-D597-6BABB8124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875" y="6184899"/>
            <a:ext cx="609600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D903C5-0756-20A7-00FC-76DB68FE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5412AC-DC2A-D5F5-637D-FD85DC79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228599"/>
            <a:ext cx="11671300" cy="6400800"/>
          </a:xfrm>
          <a:solidFill>
            <a:schemeClr val="bg1">
              <a:alpha val="52000"/>
            </a:schemeClr>
          </a:solidFill>
        </p:spPr>
        <p:txBody>
          <a:bodyPr vert="eaVert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一、菜の花畑に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入り日うすれ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見渡す山のは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かすみ深し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春風そよふく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空を見れば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夕月かかりて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においあわし</a:t>
            </a: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98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000"/>
    </mc:Choice>
    <mc:Fallback>
      <p:transition spd="slow" advClick="0" advTm="3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D903C5-0756-20A7-00FC-76DB68FEB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5412AC-DC2A-D5F5-637D-FD85DC79F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00" y="228599"/>
            <a:ext cx="11671300" cy="6400800"/>
          </a:xfrm>
          <a:solidFill>
            <a:schemeClr val="bg1">
              <a:alpha val="52000"/>
            </a:schemeClr>
          </a:solidFill>
        </p:spPr>
        <p:txBody>
          <a:bodyPr vert="eaVert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二、里わのほかげも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森の色も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田中の小道を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たどる人も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かわずの鳴く音も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かねの音も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さながらかすめる</a:t>
            </a:r>
            <a:br>
              <a:rPr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おぼろ月夜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6089AB-D2E8-A491-0773-C6B310B96DBE}"/>
              </a:ext>
            </a:extLst>
          </p:cNvPr>
          <p:cNvSpPr txBox="1">
            <a:spLocks/>
          </p:cNvSpPr>
          <p:nvPr/>
        </p:nvSpPr>
        <p:spPr>
          <a:xfrm>
            <a:off x="4267200" y="3213099"/>
            <a:ext cx="774700" cy="863601"/>
          </a:xfrm>
          <a:prstGeom prst="rect">
            <a:avLst/>
          </a:prstGeom>
          <a:noFill/>
        </p:spPr>
        <p:txBody>
          <a:bodyPr vert="eaVert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おと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CDF384E-9E1E-71FF-9C8E-EE3452EFCD2E}"/>
              </a:ext>
            </a:extLst>
          </p:cNvPr>
          <p:cNvSpPr txBox="1">
            <a:spLocks/>
          </p:cNvSpPr>
          <p:nvPr/>
        </p:nvSpPr>
        <p:spPr>
          <a:xfrm>
            <a:off x="5543550" y="5448298"/>
            <a:ext cx="774700" cy="863601"/>
          </a:xfrm>
          <a:prstGeom prst="rect">
            <a:avLst/>
          </a:prstGeom>
          <a:noFill/>
        </p:spPr>
        <p:txBody>
          <a:bodyPr vert="eaVert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ね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1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</Words>
  <Application>Microsoft Office PowerPoint</Application>
  <PresentationFormat>ワイド画面</PresentationFormat>
  <Paragraphs>5</Paragraphs>
  <Slides>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おぼろ月夜  作詞：高野辰之　作曲：岡野貞一 </vt:lpstr>
      <vt:lpstr>一、菜の花畑に 　　　入り日うすれ 　　　見渡す山のは 　　　かすみ深し 　　　春風そよふく 　　　空を見れば 　　　夕月かかりて 　　　においあわし</vt:lpstr>
      <vt:lpstr>二、里わのほかげも 　　　森の色も 　　　田中の小道を 　　　たどる人も 　　　かわずの鳴く音も 　　　かねの音も 　　　さながらかすめる 　　　おぼろ月夜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おぼろ月夜  作詞：高野辰之　作曲：岡野貞一</dc:title>
  <dc:creator>makoto matsunaga</dc:creator>
  <cp:lastModifiedBy>makoto matsunaga</cp:lastModifiedBy>
  <cp:revision>4</cp:revision>
  <dcterms:created xsi:type="dcterms:W3CDTF">2023-03-04T08:25:02Z</dcterms:created>
  <dcterms:modified xsi:type="dcterms:W3CDTF">2023-03-04T09:16:11Z</dcterms:modified>
</cp:coreProperties>
</file>