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77" r:id="rId3"/>
  </p:sldMasterIdLst>
  <p:notesMasterIdLst>
    <p:notesMasterId r:id="rId17"/>
  </p:notesMasterIdLst>
  <p:sldIdLst>
    <p:sldId id="258" r:id="rId4"/>
    <p:sldId id="261" r:id="rId5"/>
    <p:sldId id="260" r:id="rId6"/>
    <p:sldId id="263" r:id="rId7"/>
    <p:sldId id="265" r:id="rId8"/>
    <p:sldId id="266" r:id="rId9"/>
    <p:sldId id="267" r:id="rId10"/>
    <p:sldId id="268" r:id="rId11"/>
    <p:sldId id="269" r:id="rId12"/>
    <p:sldId id="270" r:id="rId13"/>
    <p:sldId id="271" r:id="rId14"/>
    <p:sldId id="272" r:id="rId15"/>
    <p:sldId id="278" r:id="rId16"/>
  </p:sldIdLst>
  <p:sldSz cx="12192000" cy="6858000"/>
  <p:notesSz cx="6858000" cy="9144000"/>
  <p:embeddedFontLst>
    <p:embeddedFont>
      <p:font typeface="HGMaruGothicMPRO" panose="020F0600000000000000" pitchFamily="34" charset="-128"/>
      <p:regular r:id="rId18"/>
    </p:embeddedFont>
    <p:embeddedFont>
      <p:font typeface="Calibri" panose="020F0502020204030204" pitchFamily="34" charset="0"/>
      <p:regular r:id="rId19"/>
      <p:bold r:id="rId20"/>
      <p:italic r:id="rId21"/>
      <p:boldItalic r:id="rId22"/>
    </p:embeddedFont>
    <p:embeddedFont>
      <p:font typeface="Gill Sans" panose="020B0502020104020203" pitchFamily="34" charset="-79"/>
      <p:regular r:id="rId23"/>
      <p:bold r:id="rId24"/>
    </p:embeddedFont>
    <p:embeddedFont>
      <p:font typeface="Impact" panose="020B0806030902050204" pitchFamily="34" charset="0"/>
      <p:regular r:id="rId25"/>
    </p:embeddedFont>
    <p:embeddedFont>
      <p:font typeface="Libre Franklin"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388C18-792A-4CAF-AE8D-7EA358F5FEA8}">
  <a:tblStyle styleId="{9B388C18-792A-4CAF-AE8D-7EA358F5FEA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179ACDF-CFC1-418A-9B1F-A21FB2B39CD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32"/>
  </p:normalViewPr>
  <p:slideViewPr>
    <p:cSldViewPr snapToGrid="0">
      <p:cViewPr varScale="1">
        <p:scale>
          <a:sx n="111" d="100"/>
          <a:sy n="111" d="100"/>
        </p:scale>
        <p:origin x="7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0963f137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10963f137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g10963f137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0e9f7c160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10e9f7c16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テキストのレイアウト 1">
  <p:cSld name="テキストのレイアウト 1">
    <p:spTree>
      <p:nvGrpSpPr>
        <p:cNvPr id="1" name="Shape 44"/>
        <p:cNvGrpSpPr/>
        <p:nvPr/>
      </p:nvGrpSpPr>
      <p:grpSpPr>
        <a:xfrm>
          <a:off x="0" y="0"/>
          <a:ext cx="0" cy="0"/>
          <a:chOff x="0" y="0"/>
          <a:chExt cx="0" cy="0"/>
        </a:xfrm>
      </p:grpSpPr>
      <p:grpSp>
        <p:nvGrpSpPr>
          <p:cNvPr id="45" name="Google Shape;45;p4"/>
          <p:cNvGrpSpPr/>
          <p:nvPr/>
        </p:nvGrpSpPr>
        <p:grpSpPr>
          <a:xfrm rot="-900000">
            <a:off x="6076680" y="-256107"/>
            <a:ext cx="6364009" cy="6999554"/>
            <a:chOff x="863792" y="-347828"/>
            <a:chExt cx="6364009" cy="6999554"/>
          </a:xfrm>
        </p:grpSpPr>
        <p:grpSp>
          <p:nvGrpSpPr>
            <p:cNvPr id="46" name="Google Shape;46;p4"/>
            <p:cNvGrpSpPr/>
            <p:nvPr/>
          </p:nvGrpSpPr>
          <p:grpSpPr>
            <a:xfrm rot="461039">
              <a:off x="2279727" y="1067900"/>
              <a:ext cx="4612119" cy="5292382"/>
              <a:chOff x="7465764" y="1491337"/>
              <a:chExt cx="4192836" cy="4811255"/>
            </a:xfrm>
          </p:grpSpPr>
          <p:sp>
            <p:nvSpPr>
              <p:cNvPr id="47" name="Google Shape;47;p4"/>
              <p:cNvSpPr/>
              <p:nvPr/>
            </p:nvSpPr>
            <p:spPr>
              <a:xfrm rot="410952">
                <a:off x="7837091" y="1806586"/>
                <a:ext cx="3573394" cy="4298268"/>
              </a:xfrm>
              <a:prstGeom prst="roundRect">
                <a:avLst>
                  <a:gd name="adj" fmla="val 1002"/>
                </a:avLst>
              </a:pr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48;p4"/>
              <p:cNvSpPr/>
              <p:nvPr/>
            </p:nvSpPr>
            <p:spPr>
              <a:xfrm rot="410952">
                <a:off x="7806037" y="1777761"/>
                <a:ext cx="3573394" cy="4298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4"/>
              <p:cNvSpPr/>
              <p:nvPr/>
            </p:nvSpPr>
            <p:spPr>
              <a:xfrm rot="410952">
                <a:off x="7826929" y="1745133"/>
                <a:ext cx="3492248" cy="4298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4"/>
              <p:cNvSpPr/>
              <p:nvPr/>
            </p:nvSpPr>
            <p:spPr>
              <a:xfrm rot="410952">
                <a:off x="7709312" y="1689075"/>
                <a:ext cx="3573394" cy="4298269"/>
              </a:xfrm>
              <a:prstGeom prst="roundRect">
                <a:avLst>
                  <a:gd name="adj" fmla="val 8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4"/>
              <p:cNvSpPr/>
              <p:nvPr/>
            </p:nvSpPr>
            <p:spPr>
              <a:xfrm rot="411546">
                <a:off x="7484411" y="5870888"/>
                <a:ext cx="1967759" cy="110016"/>
              </a:xfrm>
              <a:custGeom>
                <a:avLst/>
                <a:gdLst/>
                <a:ahLst/>
                <a:cxnLst/>
                <a:rect l="l" t="t" r="r" b="b"/>
                <a:pathLst>
                  <a:path w="2380988" h="146431" extrusionOk="0">
                    <a:moveTo>
                      <a:pt x="2380988" y="65468"/>
                    </a:moveTo>
                    <a:lnTo>
                      <a:pt x="92607" y="146431"/>
                    </a:lnTo>
                    <a:lnTo>
                      <a:pt x="0" y="0"/>
                    </a:lnTo>
                    <a:lnTo>
                      <a:pt x="2380988" y="6546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4"/>
              <p:cNvSpPr/>
              <p:nvPr/>
            </p:nvSpPr>
            <p:spPr>
              <a:xfrm>
                <a:off x="11003280" y="1912620"/>
                <a:ext cx="655320" cy="4381500"/>
              </a:xfrm>
              <a:custGeom>
                <a:avLst/>
                <a:gdLst/>
                <a:ahLst/>
                <a:cxnLst/>
                <a:rect l="l" t="t" r="r" b="b"/>
                <a:pathLst>
                  <a:path w="655320" h="4381500" extrusionOk="0">
                    <a:moveTo>
                      <a:pt x="0" y="4259580"/>
                    </a:moveTo>
                    <a:lnTo>
                      <a:pt x="129540" y="4381500"/>
                    </a:lnTo>
                    <a:lnTo>
                      <a:pt x="655320" y="129540"/>
                    </a:lnTo>
                    <a:lnTo>
                      <a:pt x="510540" y="0"/>
                    </a:lnTo>
                    <a:lnTo>
                      <a:pt x="0" y="4259580"/>
                    </a:lnTo>
                    <a:close/>
                  </a:path>
                </a:pathLst>
              </a:cu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53" name="Google Shape;53;p4"/>
            <p:cNvGrpSpPr/>
            <p:nvPr/>
          </p:nvGrpSpPr>
          <p:grpSpPr>
            <a:xfrm rot="982448">
              <a:off x="2585260" y="691998"/>
              <a:ext cx="4011073" cy="5057037"/>
              <a:chOff x="1420461" y="438021"/>
              <a:chExt cx="4853397" cy="6119014"/>
            </a:xfrm>
          </p:grpSpPr>
          <p:sp>
            <p:nvSpPr>
              <p:cNvPr id="54" name="Google Shape;54;p4"/>
              <p:cNvSpPr/>
              <p:nvPr/>
            </p:nvSpPr>
            <p:spPr>
              <a:xfrm rot="-216658">
                <a:off x="1774186" y="691432"/>
                <a:ext cx="4323806" cy="5720995"/>
              </a:xfrm>
              <a:prstGeom prst="roundRect">
                <a:avLst>
                  <a:gd name="adj" fmla="val 1002"/>
                </a:avLst>
              </a:prstGeom>
              <a:solidFill>
                <a:srgbClr val="191919"/>
              </a:solidFill>
              <a:ln>
                <a:noFill/>
              </a:ln>
              <a:effectLst>
                <a:outerShdw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4"/>
              <p:cNvSpPr/>
              <p:nvPr/>
            </p:nvSpPr>
            <p:spPr>
              <a:xfrm rot="-216658">
                <a:off x="1730903" y="661208"/>
                <a:ext cx="4323806" cy="5720995"/>
              </a:xfrm>
              <a:prstGeom prst="rect">
                <a:avLst/>
              </a:prstGeom>
              <a:solidFill>
                <a:schemeClr val="lt1"/>
              </a:solidFill>
              <a:ln>
                <a:noFill/>
              </a:ln>
              <a:effectLst>
                <a:outerShdw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p4"/>
              <p:cNvSpPr/>
              <p:nvPr/>
            </p:nvSpPr>
            <p:spPr>
              <a:xfrm rot="-216658">
                <a:off x="1749410" y="623258"/>
                <a:ext cx="4225620" cy="5720995"/>
              </a:xfrm>
              <a:prstGeom prst="rect">
                <a:avLst/>
              </a:prstGeom>
              <a:solidFill>
                <a:schemeClr val="lt1"/>
              </a:solidFill>
              <a:ln w="9525" cap="flat" cmpd="sng">
                <a:solidFill>
                  <a:srgbClr val="F2F2F2"/>
                </a:solidFill>
                <a:prstDash val="solid"/>
                <a:round/>
                <a:headEnd type="none" w="sm" len="sm"/>
                <a:tailEnd type="none" w="sm" len="sm"/>
              </a:ln>
              <a:effectLst>
                <a:outerShdw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4"/>
              <p:cNvSpPr/>
              <p:nvPr/>
            </p:nvSpPr>
            <p:spPr>
              <a:xfrm rot="-216658">
                <a:off x="1596328" y="568502"/>
                <a:ext cx="4323806" cy="5720996"/>
              </a:xfrm>
              <a:prstGeom prst="roundRect">
                <a:avLst>
                  <a:gd name="adj" fmla="val 857"/>
                </a:avLst>
              </a:prstGeom>
              <a:solidFill>
                <a:srgbClr val="3F3F3F"/>
              </a:solidFill>
              <a:ln>
                <a:noFill/>
              </a:ln>
              <a:effectLst>
                <a:outerShdw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p4"/>
              <p:cNvSpPr/>
              <p:nvPr/>
            </p:nvSpPr>
            <p:spPr>
              <a:xfrm rot="-216658">
                <a:off x="1762892" y="716665"/>
                <a:ext cx="3990679" cy="5424671"/>
              </a:xfrm>
              <a:prstGeom prst="rect">
                <a:avLst/>
              </a:prstGeom>
              <a:noFill/>
              <a:ln w="19050" cap="flat" cmpd="sng">
                <a:solidFill>
                  <a:srgbClr val="FCF238"/>
                </a:solidFill>
                <a:prstDash val="solid"/>
                <a:round/>
                <a:headEnd type="none" w="sm" len="sm"/>
                <a:tailEnd type="none" w="sm" len="sm"/>
              </a:ln>
              <a:effectLst>
                <a:outerShdw dist="12700" dir="24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p4"/>
              <p:cNvSpPr/>
              <p:nvPr/>
            </p:nvSpPr>
            <p:spPr>
              <a:xfrm rot="-216064">
                <a:off x="1802747" y="6313969"/>
                <a:ext cx="3103624" cy="145742"/>
              </a:xfrm>
              <a:custGeom>
                <a:avLst/>
                <a:gdLst/>
                <a:ahLst/>
                <a:cxnLst/>
                <a:rect l="l" t="t" r="r" b="b"/>
                <a:pathLst>
                  <a:path w="3103624" h="145743" extrusionOk="0">
                    <a:moveTo>
                      <a:pt x="3103624" y="65607"/>
                    </a:moveTo>
                    <a:lnTo>
                      <a:pt x="98330" y="145743"/>
                    </a:lnTo>
                    <a:lnTo>
                      <a:pt x="0" y="0"/>
                    </a:lnTo>
                    <a:lnTo>
                      <a:pt x="3103624" y="65607"/>
                    </a:lnTo>
                    <a:close/>
                  </a:path>
                </a:pathLst>
              </a:custGeom>
              <a:solidFill>
                <a:schemeClr val="lt1"/>
              </a:solidFill>
              <a:ln>
                <a:noFill/>
              </a:ln>
              <a:effectLst>
                <a:outerShdw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0" name="Google Shape;60;p4"/>
              <p:cNvCxnSpPr/>
              <p:nvPr/>
            </p:nvCxnSpPr>
            <p:spPr>
              <a:xfrm>
                <a:off x="1782183" y="6393399"/>
                <a:ext cx="125435" cy="158506"/>
              </a:xfrm>
              <a:prstGeom prst="straightConnector1">
                <a:avLst/>
              </a:prstGeom>
              <a:noFill/>
              <a:ln w="9525" cap="flat" cmpd="sng">
                <a:solidFill>
                  <a:schemeClr val="accent2"/>
                </a:solidFill>
                <a:prstDash val="solid"/>
                <a:round/>
                <a:headEnd type="none" w="sm" len="sm"/>
                <a:tailEnd type="none" w="sm" len="sm"/>
              </a:ln>
            </p:spPr>
          </p:cxnSp>
        </p:grpSp>
        <p:grpSp>
          <p:nvGrpSpPr>
            <p:cNvPr id="61" name="Google Shape;61;p4"/>
            <p:cNvGrpSpPr/>
            <p:nvPr/>
          </p:nvGrpSpPr>
          <p:grpSpPr>
            <a:xfrm rot="738880">
              <a:off x="1458983" y="99506"/>
              <a:ext cx="4853397" cy="6104887"/>
              <a:chOff x="1420461" y="438021"/>
              <a:chExt cx="4853397" cy="6104887"/>
            </a:xfrm>
          </p:grpSpPr>
          <p:sp>
            <p:nvSpPr>
              <p:cNvPr id="62" name="Google Shape;62;p4"/>
              <p:cNvSpPr/>
              <p:nvPr/>
            </p:nvSpPr>
            <p:spPr>
              <a:xfrm rot="-216658">
                <a:off x="1774186" y="691432"/>
                <a:ext cx="4323806" cy="5720995"/>
              </a:xfrm>
              <a:prstGeom prst="roundRect">
                <a:avLst>
                  <a:gd name="adj" fmla="val 1002"/>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4"/>
              <p:cNvSpPr/>
              <p:nvPr/>
            </p:nvSpPr>
            <p:spPr>
              <a:xfrm rot="-216658">
                <a:off x="1730903" y="661208"/>
                <a:ext cx="4323806" cy="5720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4"/>
              <p:cNvSpPr/>
              <p:nvPr/>
            </p:nvSpPr>
            <p:spPr>
              <a:xfrm rot="-276064">
                <a:off x="1648959" y="657444"/>
                <a:ext cx="4323806" cy="5720995"/>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p4"/>
              <p:cNvSpPr/>
              <p:nvPr/>
            </p:nvSpPr>
            <p:spPr>
              <a:xfrm rot="-216658">
                <a:off x="1749410" y="623258"/>
                <a:ext cx="4225620" cy="5720995"/>
              </a:xfrm>
              <a:prstGeom prst="rect">
                <a:avLst/>
              </a:prstGeom>
              <a:solidFill>
                <a:schemeClr val="lt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4"/>
              <p:cNvSpPr/>
              <p:nvPr/>
            </p:nvSpPr>
            <p:spPr>
              <a:xfrm rot="-216658">
                <a:off x="1596328" y="568502"/>
                <a:ext cx="4323806" cy="5720996"/>
              </a:xfrm>
              <a:prstGeom prst="roundRect">
                <a:avLst>
                  <a:gd name="adj" fmla="val 85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 name="Google Shape;67;p4"/>
              <p:cNvSpPr/>
              <p:nvPr/>
            </p:nvSpPr>
            <p:spPr>
              <a:xfrm rot="-216064">
                <a:off x="1803016" y="6336676"/>
                <a:ext cx="2380988" cy="131574"/>
              </a:xfrm>
              <a:custGeom>
                <a:avLst/>
                <a:gdLst/>
                <a:ahLst/>
                <a:cxnLst/>
                <a:rect l="l" t="t" r="r" b="b"/>
                <a:pathLst>
                  <a:path w="2380988" h="131574" extrusionOk="0">
                    <a:moveTo>
                      <a:pt x="2380988" y="65468"/>
                    </a:moveTo>
                    <a:lnTo>
                      <a:pt x="83998" y="131574"/>
                    </a:lnTo>
                    <a:lnTo>
                      <a:pt x="0" y="0"/>
                    </a:lnTo>
                    <a:lnTo>
                      <a:pt x="2380988" y="6546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8" name="Google Shape;68;p4"/>
              <p:cNvCxnSpPr>
                <a:endCxn id="67" idx="1"/>
              </p:cNvCxnSpPr>
              <p:nvPr/>
            </p:nvCxnSpPr>
            <p:spPr>
              <a:xfrm rot="157745">
                <a:off x="1778821" y="6396020"/>
                <a:ext cx="117724" cy="138757"/>
              </a:xfrm>
              <a:prstGeom prst="straightConnector1">
                <a:avLst/>
              </a:prstGeom>
              <a:noFill/>
              <a:ln w="9525" cap="flat" cmpd="sng">
                <a:solidFill>
                  <a:schemeClr val="accent1"/>
                </a:solidFill>
                <a:prstDash val="solid"/>
                <a:round/>
                <a:headEnd type="none" w="sm" len="sm"/>
                <a:tailEnd type="none" w="sm" len="sm"/>
              </a:ln>
            </p:spPr>
          </p:cxnSp>
        </p:grpSp>
      </p:grpSp>
      <p:sp>
        <p:nvSpPr>
          <p:cNvPr id="69" name="Google Shape;69;p4"/>
          <p:cNvSpPr txBox="1">
            <a:spLocks noGrp="1"/>
          </p:cNvSpPr>
          <p:nvPr>
            <p:ph type="title"/>
          </p:nvPr>
        </p:nvSpPr>
        <p:spPr>
          <a:xfrm>
            <a:off x="360000" y="360000"/>
            <a:ext cx="5579637" cy="54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
          <p:cNvSpPr txBox="1">
            <a:spLocks noGrp="1"/>
          </p:cNvSpPr>
          <p:nvPr>
            <p:ph type="body" idx="1"/>
          </p:nvPr>
        </p:nvSpPr>
        <p:spPr>
          <a:xfrm>
            <a:off x="360363" y="1080000"/>
            <a:ext cx="5579637" cy="3603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100"/>
              <a:buNone/>
              <a:defRPr sz="2100"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
          <p:cNvSpPr txBox="1">
            <a:spLocks noGrp="1"/>
          </p:cNvSpPr>
          <p:nvPr>
            <p:ph type="body" idx="2"/>
          </p:nvPr>
        </p:nvSpPr>
        <p:spPr>
          <a:xfrm>
            <a:off x="360000" y="1620000"/>
            <a:ext cx="5580000" cy="30627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i="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4"/>
          <p:cNvSpPr txBox="1">
            <a:spLocks noGrp="1"/>
          </p:cNvSpPr>
          <p:nvPr>
            <p:ph type="ftr" idx="11"/>
          </p:nvPr>
        </p:nvSpPr>
        <p:spPr>
          <a:xfrm>
            <a:off x="3600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
          <p:cNvSpPr>
            <a:spLocks noGrp="1"/>
          </p:cNvSpPr>
          <p:nvPr>
            <p:ph type="pic" idx="3"/>
          </p:nvPr>
        </p:nvSpPr>
        <p:spPr>
          <a:xfrm rot="232843">
            <a:off x="6160724" y="1191448"/>
            <a:ext cx="5580000" cy="4500563"/>
          </a:xfrm>
          <a:prstGeom prst="rect">
            <a:avLst/>
          </a:prstGeom>
          <a:solidFill>
            <a:srgbClr val="F2F2F2"/>
          </a:solidFill>
          <a:ln>
            <a:noFill/>
          </a:ln>
        </p:spPr>
      </p:sp>
      <p:sp>
        <p:nvSpPr>
          <p:cNvPr id="74" name="Google Shape;74;p4"/>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Arial"/>
                <a:ea typeface="Arial"/>
                <a:cs typeface="Arial"/>
                <a:sym typeface="Arial"/>
              </a:defRPr>
            </a:lvl1pPr>
            <a:lvl2pPr marL="0" lvl="1" indent="0" algn="r">
              <a:spcBef>
                <a:spcPts val="0"/>
              </a:spcBef>
              <a:buNone/>
              <a:defRPr sz="1100" b="0" i="0" u="none" strike="noStrike" cap="none">
                <a:solidFill>
                  <a:srgbClr val="888888"/>
                </a:solidFill>
                <a:latin typeface="Arial"/>
                <a:ea typeface="Arial"/>
                <a:cs typeface="Arial"/>
                <a:sym typeface="Arial"/>
              </a:defRPr>
            </a:lvl2pPr>
            <a:lvl3pPr marL="0" lvl="2" indent="0" algn="r">
              <a:spcBef>
                <a:spcPts val="0"/>
              </a:spcBef>
              <a:buNone/>
              <a:defRPr sz="1100" b="0" i="0" u="none" strike="noStrike" cap="none">
                <a:solidFill>
                  <a:srgbClr val="888888"/>
                </a:solidFill>
                <a:latin typeface="Arial"/>
                <a:ea typeface="Arial"/>
                <a:cs typeface="Arial"/>
                <a:sym typeface="Arial"/>
              </a:defRPr>
            </a:lvl3pPr>
            <a:lvl4pPr marL="0" lvl="3" indent="0" algn="r">
              <a:spcBef>
                <a:spcPts val="0"/>
              </a:spcBef>
              <a:buNone/>
              <a:defRPr sz="1100" b="0" i="0" u="none" strike="noStrike" cap="none">
                <a:solidFill>
                  <a:srgbClr val="888888"/>
                </a:solidFill>
                <a:latin typeface="Arial"/>
                <a:ea typeface="Arial"/>
                <a:cs typeface="Arial"/>
                <a:sym typeface="Arial"/>
              </a:defRPr>
            </a:lvl4pPr>
            <a:lvl5pPr marL="0" lvl="4" indent="0" algn="r">
              <a:spcBef>
                <a:spcPts val="0"/>
              </a:spcBef>
              <a:buNone/>
              <a:defRPr sz="1100" b="0" i="0" u="none" strike="noStrike" cap="none">
                <a:solidFill>
                  <a:srgbClr val="888888"/>
                </a:solidFill>
                <a:latin typeface="Arial"/>
                <a:ea typeface="Arial"/>
                <a:cs typeface="Arial"/>
                <a:sym typeface="Arial"/>
              </a:defRPr>
            </a:lvl5pPr>
            <a:lvl6pPr marL="0" lvl="5" indent="0" algn="r">
              <a:spcBef>
                <a:spcPts val="0"/>
              </a:spcBef>
              <a:buNone/>
              <a:defRPr sz="1100" b="0" i="0" u="none" strike="noStrike" cap="none">
                <a:solidFill>
                  <a:srgbClr val="888888"/>
                </a:solidFill>
                <a:latin typeface="Arial"/>
                <a:ea typeface="Arial"/>
                <a:cs typeface="Arial"/>
                <a:sym typeface="Arial"/>
              </a:defRPr>
            </a:lvl6pPr>
            <a:lvl7pPr marL="0" lvl="6" indent="0" algn="r">
              <a:spcBef>
                <a:spcPts val="0"/>
              </a:spcBef>
              <a:buNone/>
              <a:defRPr sz="1100" b="0" i="0" u="none" strike="noStrike" cap="none">
                <a:solidFill>
                  <a:srgbClr val="888888"/>
                </a:solidFill>
                <a:latin typeface="Arial"/>
                <a:ea typeface="Arial"/>
                <a:cs typeface="Arial"/>
                <a:sym typeface="Arial"/>
              </a:defRPr>
            </a:lvl7pPr>
            <a:lvl8pPr marL="0" lvl="7" indent="0" algn="r">
              <a:spcBef>
                <a:spcPts val="0"/>
              </a:spcBef>
              <a:buNone/>
              <a:defRPr sz="1100" b="0" i="0" u="none" strike="noStrike" cap="none">
                <a:solidFill>
                  <a:srgbClr val="888888"/>
                </a:solidFill>
                <a:latin typeface="Arial"/>
                <a:ea typeface="Arial"/>
                <a:cs typeface="Arial"/>
                <a:sym typeface="Arial"/>
              </a:defRPr>
            </a:lvl8pPr>
            <a:lvl9pPr marL="0" lvl="8" indent="0" algn="r">
              <a:spcBef>
                <a:spcPts val="0"/>
              </a:spcBef>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r>
              <a:rPr lang="ja-JP"/>
              <a:t>p </a:t>
            </a: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841248" y="457200"/>
            <a:ext cx="393192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4"/>
          <p:cNvSpPr>
            <a:spLocks noGrp="1"/>
          </p:cNvSpPr>
          <p:nvPr>
            <p:ph type="pic" idx="2"/>
          </p:nvPr>
        </p:nvSpPr>
        <p:spPr>
          <a:xfrm>
            <a:off x="5181600" y="990600"/>
            <a:ext cx="6172200" cy="4876800"/>
          </a:xfrm>
          <a:prstGeom prst="rect">
            <a:avLst/>
          </a:prstGeom>
          <a:noFill/>
          <a:ln>
            <a:noFill/>
          </a:ln>
        </p:spPr>
      </p:sp>
      <p:sp>
        <p:nvSpPr>
          <p:cNvPr id="141" name="Google Shape;141;p14"/>
          <p:cNvSpPr txBox="1">
            <a:spLocks noGrp="1"/>
          </p:cNvSpPr>
          <p:nvPr>
            <p:ph type="body" idx="1"/>
          </p:nvPr>
        </p:nvSpPr>
        <p:spPr>
          <a:xfrm>
            <a:off x="841248" y="2057400"/>
            <a:ext cx="3931920"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4"/>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5"/>
          <p:cNvSpPr txBox="1">
            <a:spLocks noGrp="1"/>
          </p:cNvSpPr>
          <p:nvPr>
            <p:ph type="body" idx="1"/>
          </p:nvPr>
        </p:nvSpPr>
        <p:spPr>
          <a:xfrm rot="5400000">
            <a:off x="3927259" y="-1253331"/>
            <a:ext cx="43513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5"/>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rot="5400000">
            <a:off x="7133431" y="1951831"/>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1799432" y="-600869"/>
            <a:ext cx="581183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9"/>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76" name="Google Shape;176;p1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セクション見出し" type="secHead">
  <p:cSld name="SECTION_HEADER">
    <p:bg>
      <p:bgPr>
        <a:solidFill>
          <a:schemeClr val="dk2"/>
        </a:solidFill>
        <a:effectLst/>
      </p:bgPr>
    </p:bg>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0"/>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182" name="Google Shape;182;p20"/>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0"/>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0"/>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Gill Sans"/>
                <a:ea typeface="Gill Sans"/>
                <a:cs typeface="Gill Sans"/>
                <a:sym typeface="Gill Sans"/>
              </a:defRPr>
            </a:lvl1pPr>
            <a:lvl2pPr marL="0" lvl="1" indent="0" algn="r">
              <a:spcBef>
                <a:spcPts val="0"/>
              </a:spcBef>
              <a:buNone/>
              <a:defRPr sz="1200">
                <a:solidFill>
                  <a:schemeClr val="lt2"/>
                </a:solidFill>
                <a:latin typeface="Gill Sans"/>
                <a:ea typeface="Gill Sans"/>
                <a:cs typeface="Gill Sans"/>
                <a:sym typeface="Gill Sans"/>
              </a:defRPr>
            </a:lvl2pPr>
            <a:lvl3pPr marL="0" lvl="2" indent="0" algn="r">
              <a:spcBef>
                <a:spcPts val="0"/>
              </a:spcBef>
              <a:buNone/>
              <a:defRPr sz="1200">
                <a:solidFill>
                  <a:schemeClr val="lt2"/>
                </a:solidFill>
                <a:latin typeface="Gill Sans"/>
                <a:ea typeface="Gill Sans"/>
                <a:cs typeface="Gill Sans"/>
                <a:sym typeface="Gill Sans"/>
              </a:defRPr>
            </a:lvl3pPr>
            <a:lvl4pPr marL="0" lvl="3" indent="0" algn="r">
              <a:spcBef>
                <a:spcPts val="0"/>
              </a:spcBef>
              <a:buNone/>
              <a:defRPr sz="1200">
                <a:solidFill>
                  <a:schemeClr val="lt2"/>
                </a:solidFill>
                <a:latin typeface="Gill Sans"/>
                <a:ea typeface="Gill Sans"/>
                <a:cs typeface="Gill Sans"/>
                <a:sym typeface="Gill Sans"/>
              </a:defRPr>
            </a:lvl4pPr>
            <a:lvl5pPr marL="0" lvl="4" indent="0" algn="r">
              <a:spcBef>
                <a:spcPts val="0"/>
              </a:spcBef>
              <a:buNone/>
              <a:defRPr sz="1200">
                <a:solidFill>
                  <a:schemeClr val="lt2"/>
                </a:solidFill>
                <a:latin typeface="Gill Sans"/>
                <a:ea typeface="Gill Sans"/>
                <a:cs typeface="Gill Sans"/>
                <a:sym typeface="Gill Sans"/>
              </a:defRPr>
            </a:lvl5pPr>
            <a:lvl6pPr marL="0" lvl="5" indent="0" algn="r">
              <a:spcBef>
                <a:spcPts val="0"/>
              </a:spcBef>
              <a:buNone/>
              <a:defRPr sz="1200">
                <a:solidFill>
                  <a:schemeClr val="lt2"/>
                </a:solidFill>
                <a:latin typeface="Gill Sans"/>
                <a:ea typeface="Gill Sans"/>
                <a:cs typeface="Gill Sans"/>
                <a:sym typeface="Gill Sans"/>
              </a:defRPr>
            </a:lvl6pPr>
            <a:lvl7pPr marL="0" lvl="6" indent="0" algn="r">
              <a:spcBef>
                <a:spcPts val="0"/>
              </a:spcBef>
              <a:buNone/>
              <a:defRPr sz="1200">
                <a:solidFill>
                  <a:schemeClr val="lt2"/>
                </a:solidFill>
                <a:latin typeface="Gill Sans"/>
                <a:ea typeface="Gill Sans"/>
                <a:cs typeface="Gill Sans"/>
                <a:sym typeface="Gill Sans"/>
              </a:defRPr>
            </a:lvl7pPr>
            <a:lvl8pPr marL="0" lvl="7" indent="0" algn="r">
              <a:spcBef>
                <a:spcPts val="0"/>
              </a:spcBef>
              <a:buNone/>
              <a:defRPr sz="1200">
                <a:solidFill>
                  <a:schemeClr val="lt2"/>
                </a:solidFill>
                <a:latin typeface="Gill Sans"/>
                <a:ea typeface="Gill Sans"/>
                <a:cs typeface="Gill Sans"/>
                <a:sym typeface="Gill Sans"/>
              </a:defRPr>
            </a:lvl8pPr>
            <a:lvl9pPr marL="0" lvl="8" indent="0" algn="r">
              <a:spcBef>
                <a:spcPts val="0"/>
              </a:spcBef>
              <a:buNone/>
              <a:defRPr sz="1200">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ja-JP"/>
              <a:t>‹#›</a:t>
            </a:fld>
            <a:endParaRPr/>
          </a:p>
        </p:txBody>
      </p:sp>
      <p:grpSp>
        <p:nvGrpSpPr>
          <p:cNvPr id="185" name="Google Shape;185;p20" title="left scallop shape"/>
          <p:cNvGrpSpPr/>
          <p:nvPr/>
        </p:nvGrpSpPr>
        <p:grpSpPr>
          <a:xfrm>
            <a:off x="0" y="0"/>
            <a:ext cx="2814638" cy="6858000"/>
            <a:chOff x="0" y="0"/>
            <a:chExt cx="2814638" cy="6858000"/>
          </a:xfrm>
        </p:grpSpPr>
        <p:sp>
          <p:nvSpPr>
            <p:cNvPr id="186" name="Google Shape;186;p20"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187" name="Google Shape;187;p20"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1"/>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91" name="Google Shape;191;p21"/>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92" name="Google Shape;192;p2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2"/>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198" name="Google Shape;198;p22"/>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99" name="Google Shape;199;p22"/>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200" name="Google Shape;200;p22"/>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01" name="Google Shape;201;p2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2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2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09"/>
        <p:cNvGrpSpPr/>
        <p:nvPr/>
      </p:nvGrpSpPr>
      <p:grpSpPr>
        <a:xfrm>
          <a:off x="0" y="0"/>
          <a:ext cx="0" cy="0"/>
          <a:chOff x="0" y="0"/>
          <a:chExt cx="0" cy="0"/>
        </a:xfrm>
      </p:grpSpPr>
      <p:sp>
        <p:nvSpPr>
          <p:cNvPr id="210" name="Google Shape;210;p2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タイトル付きのコンテンツ" type="objTx">
  <p:cSld name="OBJECT_WITH_CAPTION_TEXT">
    <p:spTree>
      <p:nvGrpSpPr>
        <p:cNvPr id="1" name="Shape 213"/>
        <p:cNvGrpSpPr/>
        <p:nvPr/>
      </p:nvGrpSpPr>
      <p:grpSpPr>
        <a:xfrm>
          <a:off x="0" y="0"/>
          <a:ext cx="0" cy="0"/>
          <a:chOff x="0" y="0"/>
          <a:chExt cx="0" cy="0"/>
        </a:xfrm>
      </p:grpSpPr>
      <p:sp>
        <p:nvSpPr>
          <p:cNvPr id="214" name="Google Shape;214;p25"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215" name="Google Shape;215;p25"/>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25"/>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217" name="Google Shape;217;p25"/>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218" name="Google Shape;218;p25"/>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25"/>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25"/>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221" name="Google Shape;221;p25"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画像と比較">
  <p:cSld name="画像と比較">
    <p:spTree>
      <p:nvGrpSpPr>
        <p:cNvPr id="1" name="Shape 81"/>
        <p:cNvGrpSpPr/>
        <p:nvPr/>
      </p:nvGrpSpPr>
      <p:grpSpPr>
        <a:xfrm>
          <a:off x="0" y="0"/>
          <a:ext cx="0" cy="0"/>
          <a:chOff x="0" y="0"/>
          <a:chExt cx="0" cy="0"/>
        </a:xfrm>
      </p:grpSpPr>
      <p:sp>
        <p:nvSpPr>
          <p:cNvPr id="82" name="Google Shape;82;p6"/>
          <p:cNvSpPr>
            <a:spLocks noGrp="1"/>
          </p:cNvSpPr>
          <p:nvPr>
            <p:ph type="body" idx="1"/>
          </p:nvPr>
        </p:nvSpPr>
        <p:spPr>
          <a:xfrm rot="-532701">
            <a:off x="4813731" y="2483063"/>
            <a:ext cx="2102132" cy="2214891"/>
          </a:xfrm>
          <a:prstGeom prst="irregularSeal1">
            <a:avLst/>
          </a:prstGeom>
          <a:solidFill>
            <a:schemeClr val="accent3"/>
          </a:solidFill>
          <a:ln>
            <a:noFill/>
          </a:ln>
          <a:effectLst>
            <a:outerShdw dist="63500" dir="2700000" algn="tl" rotWithShape="0">
              <a:schemeClr val="accent2"/>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6000"/>
              <a:buNone/>
              <a:defRPr sz="6000" b="0" i="0">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6"/>
          <p:cNvSpPr txBox="1">
            <a:spLocks noGrp="1"/>
          </p:cNvSpPr>
          <p:nvPr>
            <p:ph type="body" idx="2"/>
          </p:nvPr>
        </p:nvSpPr>
        <p:spPr>
          <a:xfrm rot="-120000">
            <a:off x="359999" y="1836992"/>
            <a:ext cx="4348126" cy="4140000"/>
          </a:xfrm>
          <a:prstGeom prst="rect">
            <a:avLst/>
          </a:prstGeom>
          <a:noFill/>
          <a:ln w="9525" cap="flat" cmpd="sng">
            <a:solidFill>
              <a:schemeClr val="accent1"/>
            </a:solidFill>
            <a:prstDash val="dash"/>
            <a:round/>
            <a:headEnd type="none" w="sm" len="sm"/>
            <a:tailEnd type="none" w="sm" len="sm"/>
          </a:ln>
        </p:spPr>
        <p:txBody>
          <a:bodyPr spcFirstLastPara="1" wrap="square" lIns="108000" tIns="108000" rIns="108000" bIns="45700" anchor="t" anchorCtr="0">
            <a:normAutofit/>
          </a:bodyPr>
          <a:lstStyle>
            <a:lvl1pPr marL="457200" lvl="0" indent="-406400" algn="l">
              <a:lnSpc>
                <a:spcPct val="90000"/>
              </a:lnSpc>
              <a:spcBef>
                <a:spcPts val="1000"/>
              </a:spcBef>
              <a:spcAft>
                <a:spcPts val="0"/>
              </a:spcAft>
              <a:buClr>
                <a:schemeClr val="dk1"/>
              </a:buClr>
              <a:buSzPts val="2800"/>
              <a:buChar char="●"/>
              <a:defRPr i="0"/>
            </a:lvl1pPr>
            <a:lvl2pPr marL="914400" lvl="1" indent="-381000" algn="l">
              <a:lnSpc>
                <a:spcPct val="90000"/>
              </a:lnSpc>
              <a:spcBef>
                <a:spcPts val="500"/>
              </a:spcBef>
              <a:spcAft>
                <a:spcPts val="0"/>
              </a:spcAft>
              <a:buClr>
                <a:schemeClr val="dk1"/>
              </a:buClr>
              <a:buSzPts val="2400"/>
              <a:buChar char="●"/>
              <a:defRPr i="0"/>
            </a:lvl2pPr>
            <a:lvl3pPr marL="1371600" lvl="2" indent="-355600" algn="l">
              <a:lnSpc>
                <a:spcPct val="90000"/>
              </a:lnSpc>
              <a:spcBef>
                <a:spcPts val="500"/>
              </a:spcBef>
              <a:spcAft>
                <a:spcPts val="0"/>
              </a:spcAft>
              <a:buClr>
                <a:schemeClr val="dk1"/>
              </a:buClr>
              <a:buSzPts val="2000"/>
              <a:buChar char="●"/>
              <a:defRPr i="0"/>
            </a:lvl3pPr>
            <a:lvl4pPr marL="1828800" lvl="3" indent="-342900" algn="l">
              <a:lnSpc>
                <a:spcPct val="90000"/>
              </a:lnSpc>
              <a:spcBef>
                <a:spcPts val="500"/>
              </a:spcBef>
              <a:spcAft>
                <a:spcPts val="0"/>
              </a:spcAft>
              <a:buClr>
                <a:schemeClr val="dk1"/>
              </a:buClr>
              <a:buSzPts val="1800"/>
              <a:buChar char="●"/>
              <a:defRPr i="0"/>
            </a:lvl4pPr>
            <a:lvl5pPr marL="2286000" lvl="4" indent="-342900" algn="l">
              <a:lnSpc>
                <a:spcPct val="90000"/>
              </a:lnSpc>
              <a:spcBef>
                <a:spcPts val="500"/>
              </a:spcBef>
              <a:spcAft>
                <a:spcPts val="0"/>
              </a:spcAft>
              <a:buClr>
                <a:schemeClr val="dk1"/>
              </a:buClr>
              <a:buSzPts val="1800"/>
              <a:buChar char="●"/>
              <a:defRPr i="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6"/>
          <p:cNvSpPr txBox="1">
            <a:spLocks noGrp="1"/>
          </p:cNvSpPr>
          <p:nvPr>
            <p:ph type="body" idx="3"/>
          </p:nvPr>
        </p:nvSpPr>
        <p:spPr>
          <a:xfrm rot="-60000">
            <a:off x="363329" y="1241268"/>
            <a:ext cx="1660000" cy="396000"/>
          </a:xfrm>
          <a:prstGeom prst="rect">
            <a:avLst/>
          </a:prstGeom>
          <a:solidFill>
            <a:schemeClr val="accent3"/>
          </a:solidFill>
          <a:ln>
            <a:noFill/>
          </a:ln>
        </p:spPr>
        <p:txBody>
          <a:bodyPr spcFirstLastPara="1" wrap="square" lIns="72000"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b="1"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6"/>
          <p:cNvSpPr txBox="1">
            <a:spLocks noGrp="1"/>
          </p:cNvSpPr>
          <p:nvPr>
            <p:ph type="body" idx="4"/>
          </p:nvPr>
        </p:nvSpPr>
        <p:spPr>
          <a:xfrm rot="120000">
            <a:off x="7074190" y="1836992"/>
            <a:ext cx="4348126" cy="4140000"/>
          </a:xfrm>
          <a:prstGeom prst="rect">
            <a:avLst/>
          </a:prstGeom>
          <a:noFill/>
          <a:ln w="9525" cap="flat" cmpd="sng">
            <a:solidFill>
              <a:schemeClr val="accent2"/>
            </a:solidFill>
            <a:prstDash val="dash"/>
            <a:round/>
            <a:headEnd type="none" w="sm" len="sm"/>
            <a:tailEnd type="none" w="sm" len="sm"/>
          </a:ln>
        </p:spPr>
        <p:txBody>
          <a:bodyPr spcFirstLastPara="1" wrap="square" lIns="108000" tIns="108000" rIns="108000" bIns="45700" anchor="t" anchorCtr="0">
            <a:normAutofit/>
          </a:bodyPr>
          <a:lstStyle>
            <a:lvl1pPr marL="457200" lvl="0" indent="-406400" algn="l">
              <a:lnSpc>
                <a:spcPct val="90000"/>
              </a:lnSpc>
              <a:spcBef>
                <a:spcPts val="1000"/>
              </a:spcBef>
              <a:spcAft>
                <a:spcPts val="0"/>
              </a:spcAft>
              <a:buClr>
                <a:schemeClr val="dk1"/>
              </a:buClr>
              <a:buSzPts val="2800"/>
              <a:buChar char="●"/>
              <a:defRPr i="0"/>
            </a:lvl1pPr>
            <a:lvl2pPr marL="914400" lvl="1" indent="-381000" algn="l">
              <a:lnSpc>
                <a:spcPct val="90000"/>
              </a:lnSpc>
              <a:spcBef>
                <a:spcPts val="500"/>
              </a:spcBef>
              <a:spcAft>
                <a:spcPts val="0"/>
              </a:spcAft>
              <a:buClr>
                <a:schemeClr val="dk1"/>
              </a:buClr>
              <a:buSzPts val="2400"/>
              <a:buChar char="●"/>
              <a:defRPr i="0"/>
            </a:lvl2pPr>
            <a:lvl3pPr marL="1371600" lvl="2" indent="-355600" algn="l">
              <a:lnSpc>
                <a:spcPct val="90000"/>
              </a:lnSpc>
              <a:spcBef>
                <a:spcPts val="500"/>
              </a:spcBef>
              <a:spcAft>
                <a:spcPts val="0"/>
              </a:spcAft>
              <a:buClr>
                <a:schemeClr val="dk1"/>
              </a:buClr>
              <a:buSzPts val="2000"/>
              <a:buChar char="●"/>
              <a:defRPr i="0"/>
            </a:lvl3pPr>
            <a:lvl4pPr marL="1828800" lvl="3" indent="-342900" algn="l">
              <a:lnSpc>
                <a:spcPct val="90000"/>
              </a:lnSpc>
              <a:spcBef>
                <a:spcPts val="500"/>
              </a:spcBef>
              <a:spcAft>
                <a:spcPts val="0"/>
              </a:spcAft>
              <a:buClr>
                <a:schemeClr val="dk1"/>
              </a:buClr>
              <a:buSzPts val="1800"/>
              <a:buChar char="●"/>
              <a:defRPr i="0"/>
            </a:lvl4pPr>
            <a:lvl5pPr marL="2286000" lvl="4" indent="-342900" algn="l">
              <a:lnSpc>
                <a:spcPct val="90000"/>
              </a:lnSpc>
              <a:spcBef>
                <a:spcPts val="500"/>
              </a:spcBef>
              <a:spcAft>
                <a:spcPts val="0"/>
              </a:spcAft>
              <a:buClr>
                <a:schemeClr val="dk1"/>
              </a:buClr>
              <a:buSzPts val="1800"/>
              <a:buChar char="●"/>
              <a:defRPr i="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6"/>
          <p:cNvSpPr txBox="1">
            <a:spLocks noGrp="1"/>
          </p:cNvSpPr>
          <p:nvPr>
            <p:ph type="body" idx="5"/>
          </p:nvPr>
        </p:nvSpPr>
        <p:spPr>
          <a:xfrm rot="60000">
            <a:off x="7077520" y="1189756"/>
            <a:ext cx="1660000" cy="396000"/>
          </a:xfrm>
          <a:prstGeom prst="rect">
            <a:avLst/>
          </a:prstGeom>
          <a:solidFill>
            <a:schemeClr val="dk1"/>
          </a:solidFill>
          <a:ln>
            <a:noFill/>
          </a:ln>
        </p:spPr>
        <p:txBody>
          <a:bodyPr spcFirstLastPara="1" wrap="square" lIns="72000"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6"/>
          <p:cNvSpPr txBox="1">
            <a:spLocks noGrp="1"/>
          </p:cNvSpPr>
          <p:nvPr>
            <p:ph type="ftr" idx="11"/>
          </p:nvPr>
        </p:nvSpPr>
        <p:spPr>
          <a:xfrm>
            <a:off x="3600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i="0">
                <a:solidFill>
                  <a:srgbClr val="888888"/>
                </a:solidFill>
                <a:latin typeface="Calibri"/>
                <a:ea typeface="Calibri"/>
                <a:cs typeface="Calibri"/>
                <a:sym typeface="Calibri"/>
              </a:defRPr>
            </a:lvl1pPr>
            <a:lvl2pPr marL="0" lvl="1" indent="0" algn="r">
              <a:spcBef>
                <a:spcPts val="0"/>
              </a:spcBef>
              <a:buNone/>
              <a:defRPr sz="1100" i="0">
                <a:solidFill>
                  <a:srgbClr val="888888"/>
                </a:solidFill>
                <a:latin typeface="Calibri"/>
                <a:ea typeface="Calibri"/>
                <a:cs typeface="Calibri"/>
                <a:sym typeface="Calibri"/>
              </a:defRPr>
            </a:lvl2pPr>
            <a:lvl3pPr marL="0" lvl="2" indent="0" algn="r">
              <a:spcBef>
                <a:spcPts val="0"/>
              </a:spcBef>
              <a:buNone/>
              <a:defRPr sz="1100" i="0">
                <a:solidFill>
                  <a:srgbClr val="888888"/>
                </a:solidFill>
                <a:latin typeface="Calibri"/>
                <a:ea typeface="Calibri"/>
                <a:cs typeface="Calibri"/>
                <a:sym typeface="Calibri"/>
              </a:defRPr>
            </a:lvl3pPr>
            <a:lvl4pPr marL="0" lvl="3" indent="0" algn="r">
              <a:spcBef>
                <a:spcPts val="0"/>
              </a:spcBef>
              <a:buNone/>
              <a:defRPr sz="1100" i="0">
                <a:solidFill>
                  <a:srgbClr val="888888"/>
                </a:solidFill>
                <a:latin typeface="Calibri"/>
                <a:ea typeface="Calibri"/>
                <a:cs typeface="Calibri"/>
                <a:sym typeface="Calibri"/>
              </a:defRPr>
            </a:lvl4pPr>
            <a:lvl5pPr marL="0" lvl="4" indent="0" algn="r">
              <a:spcBef>
                <a:spcPts val="0"/>
              </a:spcBef>
              <a:buNone/>
              <a:defRPr sz="1100" i="0">
                <a:solidFill>
                  <a:srgbClr val="888888"/>
                </a:solidFill>
                <a:latin typeface="Calibri"/>
                <a:ea typeface="Calibri"/>
                <a:cs typeface="Calibri"/>
                <a:sym typeface="Calibri"/>
              </a:defRPr>
            </a:lvl5pPr>
            <a:lvl6pPr marL="0" lvl="5" indent="0" algn="r">
              <a:spcBef>
                <a:spcPts val="0"/>
              </a:spcBef>
              <a:buNone/>
              <a:defRPr sz="1100" i="0">
                <a:solidFill>
                  <a:srgbClr val="888888"/>
                </a:solidFill>
                <a:latin typeface="Calibri"/>
                <a:ea typeface="Calibri"/>
                <a:cs typeface="Calibri"/>
                <a:sym typeface="Calibri"/>
              </a:defRPr>
            </a:lvl6pPr>
            <a:lvl7pPr marL="0" lvl="6" indent="0" algn="r">
              <a:spcBef>
                <a:spcPts val="0"/>
              </a:spcBef>
              <a:buNone/>
              <a:defRPr sz="1100" i="0">
                <a:solidFill>
                  <a:srgbClr val="888888"/>
                </a:solidFill>
                <a:latin typeface="Calibri"/>
                <a:ea typeface="Calibri"/>
                <a:cs typeface="Calibri"/>
                <a:sym typeface="Calibri"/>
              </a:defRPr>
            </a:lvl7pPr>
            <a:lvl8pPr marL="0" lvl="7" indent="0" algn="r">
              <a:spcBef>
                <a:spcPts val="0"/>
              </a:spcBef>
              <a:buNone/>
              <a:defRPr sz="1100" i="0">
                <a:solidFill>
                  <a:srgbClr val="888888"/>
                </a:solidFill>
                <a:latin typeface="Calibri"/>
                <a:ea typeface="Calibri"/>
                <a:cs typeface="Calibri"/>
                <a:sym typeface="Calibri"/>
              </a:defRPr>
            </a:lvl8pPr>
            <a:lvl9pPr marL="0" lvl="8" indent="0" algn="r">
              <a:spcBef>
                <a:spcPts val="0"/>
              </a:spcBef>
              <a:buNone/>
              <a:defRPr sz="1100" i="0">
                <a:solidFill>
                  <a:srgbClr val="888888"/>
                </a:solidFill>
                <a:latin typeface="Calibri"/>
                <a:ea typeface="Calibri"/>
                <a:cs typeface="Calibri"/>
                <a:sym typeface="Calibri"/>
              </a:defRPr>
            </a:lvl9pPr>
          </a:lstStyle>
          <a:p>
            <a:pPr marL="0" lvl="0" indent="0" algn="r" rtl="0">
              <a:spcBef>
                <a:spcPts val="0"/>
              </a:spcBef>
              <a:spcAft>
                <a:spcPts val="0"/>
              </a:spcAft>
              <a:buNone/>
            </a:pPr>
            <a:r>
              <a:rPr lang="ja-JP"/>
              <a:t>p </a:t>
            </a:r>
            <a:fld id="{00000000-1234-1234-1234-123412341234}" type="slidenum">
              <a:rPr lang="ja-JP"/>
              <a:t>‹#›</a:t>
            </a:fld>
            <a:endParaRPr/>
          </a:p>
        </p:txBody>
      </p:sp>
      <p:sp>
        <p:nvSpPr>
          <p:cNvPr id="89" name="Google Shape;89;p6"/>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タイトル付きの図" type="picTx">
  <p:cSld name="PICTURE_WITH_CAPTION_TEXT">
    <p:spTree>
      <p:nvGrpSpPr>
        <p:cNvPr id="1" name="Shape 222"/>
        <p:cNvGrpSpPr/>
        <p:nvPr/>
      </p:nvGrpSpPr>
      <p:grpSpPr>
        <a:xfrm>
          <a:off x="0" y="0"/>
          <a:ext cx="0" cy="0"/>
          <a:chOff x="0" y="0"/>
          <a:chExt cx="0" cy="0"/>
        </a:xfrm>
      </p:grpSpPr>
      <p:sp>
        <p:nvSpPr>
          <p:cNvPr id="223" name="Google Shape;223;p26"/>
          <p:cNvSpPr>
            <a:spLocks noGrp="1"/>
          </p:cNvSpPr>
          <p:nvPr>
            <p:ph type="pic" idx="2"/>
          </p:nvPr>
        </p:nvSpPr>
        <p:spPr>
          <a:xfrm>
            <a:off x="283464" y="0"/>
            <a:ext cx="7355585" cy="6857999"/>
          </a:xfrm>
          <a:prstGeom prst="rect">
            <a:avLst/>
          </a:prstGeom>
          <a:noFill/>
          <a:ln>
            <a:noFill/>
          </a:ln>
        </p:spPr>
      </p:sp>
      <p:sp>
        <p:nvSpPr>
          <p:cNvPr id="224" name="Google Shape;224;p26"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225" name="Google Shape;225;p26"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6"/>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228" name="Google Shape;228;p26"/>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6"/>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6"/>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27"/>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34" name="Google Shape;234;p2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2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2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28"/>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40" name="Google Shape;240;p2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2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2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1"/>
        <p:cNvGrpSpPr/>
        <p:nvPr/>
      </p:nvGrpSpPr>
      <p:grpSpPr>
        <a:xfrm>
          <a:off x="0" y="0"/>
          <a:ext cx="0" cy="0"/>
          <a:chOff x="0" y="0"/>
          <a:chExt cx="0" cy="0"/>
        </a:xfrm>
      </p:grpSpPr>
      <p:sp>
        <p:nvSpPr>
          <p:cNvPr id="252" name="Google Shape;252;p30"/>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30"/>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54" name="Google Shape;254;p30"/>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0"/>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30"/>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テキストのレイアウト 2">
  <p:cSld name="テキストのレイアウト 2">
    <p:spTree>
      <p:nvGrpSpPr>
        <p:cNvPr id="1" name="Shape 90"/>
        <p:cNvGrpSpPr/>
        <p:nvPr/>
      </p:nvGrpSpPr>
      <p:grpSpPr>
        <a:xfrm>
          <a:off x="0" y="0"/>
          <a:ext cx="0" cy="0"/>
          <a:chOff x="0" y="0"/>
          <a:chExt cx="0" cy="0"/>
        </a:xfrm>
      </p:grpSpPr>
      <p:sp>
        <p:nvSpPr>
          <p:cNvPr id="91" name="Google Shape;91;p7"/>
          <p:cNvSpPr/>
          <p:nvPr/>
        </p:nvSpPr>
        <p:spPr>
          <a:xfrm>
            <a:off x="0" y="0"/>
            <a:ext cx="5940363"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a:solidFill>
                <a:schemeClr val="lt1"/>
              </a:solidFill>
              <a:latin typeface="Arial"/>
              <a:ea typeface="Arial"/>
              <a:cs typeface="Arial"/>
              <a:sym typeface="Arial"/>
            </a:endParaRPr>
          </a:p>
        </p:txBody>
      </p:sp>
      <p:pic>
        <p:nvPicPr>
          <p:cNvPr id="92" name="Google Shape;92;p7" descr="ロゴのクローズ アップ&#10;&#10;非常に自信を持って作成された説明"/>
          <p:cNvPicPr preferRelativeResize="0"/>
          <p:nvPr/>
        </p:nvPicPr>
        <p:blipFill rotWithShape="1">
          <a:blip r:embed="rId2">
            <a:alphaModFix/>
          </a:blip>
          <a:srcRect/>
          <a:stretch/>
        </p:blipFill>
        <p:spPr>
          <a:xfrm rot="60000">
            <a:off x="787819" y="219944"/>
            <a:ext cx="4156364" cy="6234545"/>
          </a:xfrm>
          <a:prstGeom prst="rect">
            <a:avLst/>
          </a:prstGeom>
          <a:noFill/>
          <a:ln>
            <a:noFill/>
          </a:ln>
        </p:spPr>
      </p:pic>
      <p:sp>
        <p:nvSpPr>
          <p:cNvPr id="93" name="Google Shape;93;p7"/>
          <p:cNvSpPr>
            <a:spLocks noGrp="1"/>
          </p:cNvSpPr>
          <p:nvPr>
            <p:ph type="pic" idx="2"/>
          </p:nvPr>
        </p:nvSpPr>
        <p:spPr>
          <a:xfrm>
            <a:off x="1279113" y="803776"/>
            <a:ext cx="3173775" cy="3587249"/>
          </a:xfrm>
          <a:prstGeom prst="rect">
            <a:avLst/>
          </a:prstGeom>
          <a:solidFill>
            <a:srgbClr val="F2F2F2"/>
          </a:solidFill>
          <a:ln>
            <a:noFill/>
          </a:ln>
          <a:effectLst>
            <a:outerShdw dist="63500" dir="2700000" algn="tl" rotWithShape="0">
              <a:schemeClr val="accent1"/>
            </a:outerShdw>
          </a:effectLst>
        </p:spPr>
      </p:sp>
      <p:sp>
        <p:nvSpPr>
          <p:cNvPr id="94" name="Google Shape;94;p7"/>
          <p:cNvSpPr txBox="1">
            <a:spLocks noGrp="1"/>
          </p:cNvSpPr>
          <p:nvPr>
            <p:ph type="title"/>
          </p:nvPr>
        </p:nvSpPr>
        <p:spPr>
          <a:xfrm>
            <a:off x="6251638" y="360000"/>
            <a:ext cx="5581562" cy="54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7"/>
          <p:cNvSpPr txBox="1">
            <a:spLocks noGrp="1"/>
          </p:cNvSpPr>
          <p:nvPr>
            <p:ph type="body" idx="1"/>
          </p:nvPr>
        </p:nvSpPr>
        <p:spPr>
          <a:xfrm>
            <a:off x="6251638" y="1080000"/>
            <a:ext cx="5580000" cy="3603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100"/>
              <a:buNone/>
              <a:defRPr sz="210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7"/>
          <p:cNvSpPr txBox="1">
            <a:spLocks noGrp="1"/>
          </p:cNvSpPr>
          <p:nvPr>
            <p:ph type="body" idx="3"/>
          </p:nvPr>
        </p:nvSpPr>
        <p:spPr>
          <a:xfrm>
            <a:off x="6251638" y="1620000"/>
            <a:ext cx="5580000" cy="4500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i="0">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i="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i="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i="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7"/>
          <p:cNvSpPr txBox="1">
            <a:spLocks noGrp="1"/>
          </p:cNvSpPr>
          <p:nvPr>
            <p:ph type="ftr" idx="11"/>
          </p:nvPr>
        </p:nvSpPr>
        <p:spPr>
          <a:xfrm>
            <a:off x="3600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i="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i="0">
                <a:solidFill>
                  <a:srgbClr val="888888"/>
                </a:solidFill>
                <a:latin typeface="Arial"/>
                <a:ea typeface="Arial"/>
                <a:cs typeface="Arial"/>
                <a:sym typeface="Arial"/>
              </a:defRPr>
            </a:lvl1pPr>
            <a:lvl2pPr marL="0" lvl="1" indent="0" algn="r">
              <a:spcBef>
                <a:spcPts val="0"/>
              </a:spcBef>
              <a:buNone/>
              <a:defRPr sz="1100" i="0">
                <a:solidFill>
                  <a:srgbClr val="888888"/>
                </a:solidFill>
                <a:latin typeface="Arial"/>
                <a:ea typeface="Arial"/>
                <a:cs typeface="Arial"/>
                <a:sym typeface="Arial"/>
              </a:defRPr>
            </a:lvl2pPr>
            <a:lvl3pPr marL="0" lvl="2" indent="0" algn="r">
              <a:spcBef>
                <a:spcPts val="0"/>
              </a:spcBef>
              <a:buNone/>
              <a:defRPr sz="1100" i="0">
                <a:solidFill>
                  <a:srgbClr val="888888"/>
                </a:solidFill>
                <a:latin typeface="Arial"/>
                <a:ea typeface="Arial"/>
                <a:cs typeface="Arial"/>
                <a:sym typeface="Arial"/>
              </a:defRPr>
            </a:lvl3pPr>
            <a:lvl4pPr marL="0" lvl="3" indent="0" algn="r">
              <a:spcBef>
                <a:spcPts val="0"/>
              </a:spcBef>
              <a:buNone/>
              <a:defRPr sz="1100" i="0">
                <a:solidFill>
                  <a:srgbClr val="888888"/>
                </a:solidFill>
                <a:latin typeface="Arial"/>
                <a:ea typeface="Arial"/>
                <a:cs typeface="Arial"/>
                <a:sym typeface="Arial"/>
              </a:defRPr>
            </a:lvl4pPr>
            <a:lvl5pPr marL="0" lvl="4" indent="0" algn="r">
              <a:spcBef>
                <a:spcPts val="0"/>
              </a:spcBef>
              <a:buNone/>
              <a:defRPr sz="1100" i="0">
                <a:solidFill>
                  <a:srgbClr val="888888"/>
                </a:solidFill>
                <a:latin typeface="Arial"/>
                <a:ea typeface="Arial"/>
                <a:cs typeface="Arial"/>
                <a:sym typeface="Arial"/>
              </a:defRPr>
            </a:lvl5pPr>
            <a:lvl6pPr marL="0" lvl="5" indent="0" algn="r">
              <a:spcBef>
                <a:spcPts val="0"/>
              </a:spcBef>
              <a:buNone/>
              <a:defRPr sz="1100" i="0">
                <a:solidFill>
                  <a:srgbClr val="888888"/>
                </a:solidFill>
                <a:latin typeface="Arial"/>
                <a:ea typeface="Arial"/>
                <a:cs typeface="Arial"/>
                <a:sym typeface="Arial"/>
              </a:defRPr>
            </a:lvl6pPr>
            <a:lvl7pPr marL="0" lvl="6" indent="0" algn="r">
              <a:spcBef>
                <a:spcPts val="0"/>
              </a:spcBef>
              <a:buNone/>
              <a:defRPr sz="1100" i="0">
                <a:solidFill>
                  <a:srgbClr val="888888"/>
                </a:solidFill>
                <a:latin typeface="Arial"/>
                <a:ea typeface="Arial"/>
                <a:cs typeface="Arial"/>
                <a:sym typeface="Arial"/>
              </a:defRPr>
            </a:lvl7pPr>
            <a:lvl8pPr marL="0" lvl="7" indent="0" algn="r">
              <a:spcBef>
                <a:spcPts val="0"/>
              </a:spcBef>
              <a:buNone/>
              <a:defRPr sz="1100" i="0">
                <a:solidFill>
                  <a:srgbClr val="888888"/>
                </a:solidFill>
                <a:latin typeface="Arial"/>
                <a:ea typeface="Arial"/>
                <a:cs typeface="Arial"/>
                <a:sym typeface="Arial"/>
              </a:defRPr>
            </a:lvl8pPr>
            <a:lvl9pPr marL="0" lvl="8" indent="0" algn="r">
              <a:spcBef>
                <a:spcPts val="0"/>
              </a:spcBef>
              <a:buNone/>
              <a:defRPr sz="1100" i="0">
                <a:solidFill>
                  <a:srgbClr val="888888"/>
                </a:solidFill>
                <a:latin typeface="Arial"/>
                <a:ea typeface="Arial"/>
                <a:cs typeface="Arial"/>
                <a:sym typeface="Arial"/>
              </a:defRPr>
            </a:lvl9pPr>
          </a:lstStyle>
          <a:p>
            <a:pPr marL="0" lvl="0" indent="0" algn="r" rtl="0">
              <a:spcBef>
                <a:spcPts val="0"/>
              </a:spcBef>
              <a:spcAft>
                <a:spcPts val="0"/>
              </a:spcAft>
              <a:buNone/>
            </a:pPr>
            <a:r>
              <a:rPr lang="ja-JP"/>
              <a:t>p </a:t>
            </a:r>
            <a:fld id="{00000000-1234-1234-1234-123412341234}" type="slidenum">
              <a:rPr lang="ja-JP"/>
              <a:t>‹#›</a:t>
            </a:fld>
            <a:endParaRPr/>
          </a:p>
        </p:txBody>
      </p:sp>
      <p:sp>
        <p:nvSpPr>
          <p:cNvPr id="99" name="Google Shape;99;p7"/>
          <p:cNvSpPr>
            <a:spLocks noGrp="1"/>
          </p:cNvSpPr>
          <p:nvPr>
            <p:ph type="body" idx="4"/>
          </p:nvPr>
        </p:nvSpPr>
        <p:spPr>
          <a:xfrm>
            <a:off x="1419225" y="4631293"/>
            <a:ext cx="2800350" cy="529115"/>
          </a:xfrm>
          <a:prstGeom prst="plaque">
            <a:avLst>
              <a:gd name="adj" fmla="val 16667"/>
            </a:avLst>
          </a:prstGeom>
          <a:solidFill>
            <a:schemeClr val="dk1"/>
          </a:solidFill>
          <a:ln>
            <a:noFill/>
          </a:ln>
          <a:effectLst>
            <a:outerShdw dist="38100" dir="2700000" algn="tl" rotWithShape="0">
              <a:schemeClr val="accent2"/>
            </a:outerShdw>
          </a:effectLst>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400"/>
              <a:buNone/>
              <a:defRPr sz="1400" i="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831850" y="1712423"/>
            <a:ext cx="10515600" cy="2851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831850" y="455263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400"/>
              <a:buNone/>
              <a:defRPr sz="2400">
                <a:solidFill>
                  <a:srgbClr val="3F3F3F"/>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3" name="Google Shape;10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8"/>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06"/>
        <p:cNvGrpSpPr/>
        <p:nvPr/>
      </p:nvGrpSpPr>
      <p:grpSpPr>
        <a:xfrm>
          <a:off x="0" y="0"/>
          <a:ext cx="0" cy="0"/>
          <a:chOff x="0" y="0"/>
          <a:chExt cx="0" cy="0"/>
        </a:xfrm>
      </p:grpSpPr>
      <p:sp>
        <p:nvSpPr>
          <p:cNvPr id="107" name="Google Shape;107;p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9"/>
          <p:cNvSpPr txBox="1">
            <a:spLocks noGrp="1"/>
          </p:cNvSpPr>
          <p:nvPr>
            <p:ph type="body" idx="1"/>
          </p:nvPr>
        </p:nvSpPr>
        <p:spPr>
          <a:xfrm>
            <a:off x="845127"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9"/>
          <p:cNvSpPr txBox="1">
            <a:spLocks noGrp="1"/>
          </p:cNvSpPr>
          <p:nvPr>
            <p:ph type="body" idx="2"/>
          </p:nvPr>
        </p:nvSpPr>
        <p:spPr>
          <a:xfrm>
            <a:off x="6172200" y="1828800"/>
            <a:ext cx="51816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113"/>
        <p:cNvGrpSpPr/>
        <p:nvPr/>
      </p:nvGrpSpPr>
      <p:grpSpPr>
        <a:xfrm>
          <a:off x="0" y="0"/>
          <a:ext cx="0" cy="0"/>
          <a:chOff x="0" y="0"/>
          <a:chExt cx="0" cy="0"/>
        </a:xfrm>
      </p:grpSpPr>
      <p:sp>
        <p:nvSpPr>
          <p:cNvPr id="114" name="Google Shape;114;p10"/>
          <p:cNvSpPr txBox="1">
            <a:spLocks noGrp="1"/>
          </p:cNvSpPr>
          <p:nvPr>
            <p:ph type="body" idx="1"/>
          </p:nvPr>
        </p:nvSpPr>
        <p:spPr>
          <a:xfrm>
            <a:off x="845127" y="1681850"/>
            <a:ext cx="5156200" cy="825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5" name="Google Shape;115;p10"/>
          <p:cNvSpPr txBox="1">
            <a:spLocks noGrp="1"/>
          </p:cNvSpPr>
          <p:nvPr>
            <p:ph type="body" idx="2"/>
          </p:nvPr>
        </p:nvSpPr>
        <p:spPr>
          <a:xfrm>
            <a:off x="845127" y="2507550"/>
            <a:ext cx="5156200"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0"/>
          <p:cNvSpPr txBox="1">
            <a:spLocks noGrp="1"/>
          </p:cNvSpPr>
          <p:nvPr>
            <p:ph type="body" idx="3"/>
          </p:nvPr>
        </p:nvSpPr>
        <p:spPr>
          <a:xfrm>
            <a:off x="6172200" y="1681851"/>
            <a:ext cx="5181601" cy="8256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7" name="Google Shape;117;p10"/>
          <p:cNvSpPr txBox="1">
            <a:spLocks noGrp="1"/>
          </p:cNvSpPr>
          <p:nvPr>
            <p:ph type="body" idx="4"/>
          </p:nvPr>
        </p:nvSpPr>
        <p:spPr>
          <a:xfrm>
            <a:off x="6172200" y="2507550"/>
            <a:ext cx="5181601"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121" name="Google Shape;121;p10"/>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122"/>
        <p:cNvGrpSpPr/>
        <p:nvPr/>
      </p:nvGrpSpPr>
      <p:grpSpPr>
        <a:xfrm>
          <a:off x="0" y="0"/>
          <a:ext cx="0" cy="0"/>
          <a:chOff x="0" y="0"/>
          <a:chExt cx="0" cy="0"/>
        </a:xfrm>
      </p:grpSpPr>
      <p:sp>
        <p:nvSpPr>
          <p:cNvPr id="123" name="Google Shape;12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126" name="Google Shape;126;p1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27"/>
        <p:cNvGrpSpPr/>
        <p:nvPr/>
      </p:nvGrpSpPr>
      <p:grpSpPr>
        <a:xfrm>
          <a:off x="0" y="0"/>
          <a:ext cx="0" cy="0"/>
          <a:chOff x="0" y="0"/>
          <a:chExt cx="0" cy="0"/>
        </a:xfrm>
      </p:grpSpPr>
      <p:sp>
        <p:nvSpPr>
          <p:cNvPr id="128" name="Google Shape;1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2"/>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841248" y="457200"/>
            <a:ext cx="393192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5181600" y="990600"/>
            <a:ext cx="6172200" cy="4876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4" name="Google Shape;134;p13"/>
          <p:cNvSpPr txBox="1">
            <a:spLocks noGrp="1"/>
          </p:cNvSpPr>
          <p:nvPr>
            <p:ph type="body" idx="2"/>
          </p:nvPr>
        </p:nvSpPr>
        <p:spPr>
          <a:xfrm>
            <a:off x="841248" y="2057399"/>
            <a:ext cx="393192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5" name="Google Shape;1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3"/>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17"/>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60" name="Google Shape;160;p1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1" name="Google Shape;161;p1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2" name="Google Shape;162;p1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595959"/>
                </a:solidFill>
                <a:latin typeface="Gill Sans"/>
                <a:ea typeface="Gill Sans"/>
                <a:cs typeface="Gill Sans"/>
                <a:sym typeface="Gill Sans"/>
              </a:defRPr>
            </a:lvl1pPr>
            <a:lvl2pPr marL="0" marR="0" lvl="1" indent="0" algn="r" rtl="0">
              <a:spcBef>
                <a:spcPts val="0"/>
              </a:spcBef>
              <a:buNone/>
              <a:defRPr sz="1200">
                <a:solidFill>
                  <a:srgbClr val="595959"/>
                </a:solidFill>
                <a:latin typeface="Gill Sans"/>
                <a:ea typeface="Gill Sans"/>
                <a:cs typeface="Gill Sans"/>
                <a:sym typeface="Gill Sans"/>
              </a:defRPr>
            </a:lvl2pPr>
            <a:lvl3pPr marL="0" marR="0" lvl="2" indent="0" algn="r" rtl="0">
              <a:spcBef>
                <a:spcPts val="0"/>
              </a:spcBef>
              <a:buNone/>
              <a:defRPr sz="1200">
                <a:solidFill>
                  <a:srgbClr val="595959"/>
                </a:solidFill>
                <a:latin typeface="Gill Sans"/>
                <a:ea typeface="Gill Sans"/>
                <a:cs typeface="Gill Sans"/>
                <a:sym typeface="Gill Sans"/>
              </a:defRPr>
            </a:lvl3pPr>
            <a:lvl4pPr marL="0" marR="0" lvl="3" indent="0" algn="r" rtl="0">
              <a:spcBef>
                <a:spcPts val="0"/>
              </a:spcBef>
              <a:buNone/>
              <a:defRPr sz="1200">
                <a:solidFill>
                  <a:srgbClr val="595959"/>
                </a:solidFill>
                <a:latin typeface="Gill Sans"/>
                <a:ea typeface="Gill Sans"/>
                <a:cs typeface="Gill Sans"/>
                <a:sym typeface="Gill Sans"/>
              </a:defRPr>
            </a:lvl4pPr>
            <a:lvl5pPr marL="0" marR="0" lvl="4" indent="0" algn="r" rtl="0">
              <a:spcBef>
                <a:spcPts val="0"/>
              </a:spcBef>
              <a:buNone/>
              <a:defRPr sz="1200">
                <a:solidFill>
                  <a:srgbClr val="595959"/>
                </a:solidFill>
                <a:latin typeface="Gill Sans"/>
                <a:ea typeface="Gill Sans"/>
                <a:cs typeface="Gill Sans"/>
                <a:sym typeface="Gill Sans"/>
              </a:defRPr>
            </a:lvl5pPr>
            <a:lvl6pPr marL="0" marR="0" lvl="5" indent="0" algn="r" rtl="0">
              <a:spcBef>
                <a:spcPts val="0"/>
              </a:spcBef>
              <a:buNone/>
              <a:defRPr sz="1200">
                <a:solidFill>
                  <a:srgbClr val="595959"/>
                </a:solidFill>
                <a:latin typeface="Gill Sans"/>
                <a:ea typeface="Gill Sans"/>
                <a:cs typeface="Gill Sans"/>
                <a:sym typeface="Gill Sans"/>
              </a:defRPr>
            </a:lvl6pPr>
            <a:lvl7pPr marL="0" marR="0" lvl="6" indent="0" algn="r" rtl="0">
              <a:spcBef>
                <a:spcPts val="0"/>
              </a:spcBef>
              <a:buNone/>
              <a:defRPr sz="1200">
                <a:solidFill>
                  <a:srgbClr val="595959"/>
                </a:solidFill>
                <a:latin typeface="Gill Sans"/>
                <a:ea typeface="Gill Sans"/>
                <a:cs typeface="Gill Sans"/>
                <a:sym typeface="Gill Sans"/>
              </a:defRPr>
            </a:lvl7pPr>
            <a:lvl8pPr marL="0" marR="0" lvl="7" indent="0" algn="r" rtl="0">
              <a:spcBef>
                <a:spcPts val="0"/>
              </a:spcBef>
              <a:buNone/>
              <a:defRPr sz="1200">
                <a:solidFill>
                  <a:srgbClr val="595959"/>
                </a:solidFill>
                <a:latin typeface="Gill Sans"/>
                <a:ea typeface="Gill Sans"/>
                <a:cs typeface="Gill Sans"/>
                <a:sym typeface="Gill Sans"/>
              </a:defRPr>
            </a:lvl8pPr>
            <a:lvl9pPr marL="0" marR="0" lvl="8" indent="0" algn="r" rtl="0">
              <a:spcBef>
                <a:spcPts val="0"/>
              </a:spcBef>
              <a:buNone/>
              <a:defRPr sz="1200">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ja-JP"/>
              <a:t>‹#›</a:t>
            </a:fld>
            <a:endParaRPr/>
          </a:p>
        </p:txBody>
      </p:sp>
      <p:sp>
        <p:nvSpPr>
          <p:cNvPr id="163" name="Google Shape;163;p17"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4" name="Google Shape;164;p17"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2"/>
              </a:buClr>
              <a:buSzPts val="5100"/>
              <a:buFont typeface="Impact"/>
              <a:buNone/>
              <a:defRPr sz="5100" b="0" i="0" u="none" strike="noStrike" cap="none">
                <a:solidFill>
                  <a:schemeClr val="lt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5" name="Google Shape;245;p29"/>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lt2"/>
              </a:buClr>
              <a:buSzPts val="2000"/>
              <a:buFont typeface="Arial"/>
              <a:buChar char="•"/>
              <a:defRPr sz="2000" b="0" i="0" u="none" strike="noStrike" cap="none">
                <a:solidFill>
                  <a:srgbClr val="FEFEFE"/>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lt2"/>
              </a:buClr>
              <a:buSzPts val="1800"/>
              <a:buFont typeface="Gill Sans"/>
              <a:buChar char="–"/>
              <a:defRPr sz="1800" b="0" i="0" u="none" strike="noStrike" cap="none">
                <a:solidFill>
                  <a:srgbClr val="FEFEFE"/>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l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Gill Sans"/>
                <a:ea typeface="Gill Sans"/>
                <a:cs typeface="Gill Sans"/>
                <a:sym typeface="Gill Sans"/>
              </a:defRPr>
            </a:lvl9pPr>
          </a:lstStyle>
          <a:p>
            <a:endParaRPr/>
          </a:p>
        </p:txBody>
      </p:sp>
      <p:sp>
        <p:nvSpPr>
          <p:cNvPr id="246" name="Google Shape;246;p2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47" name="Google Shape;247;p2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248" name="Google Shape;248;p2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EFEFE"/>
                </a:solidFill>
                <a:latin typeface="Gill Sans"/>
                <a:ea typeface="Gill Sans"/>
                <a:cs typeface="Gill Sans"/>
                <a:sym typeface="Gill Sans"/>
              </a:defRPr>
            </a:lvl1pPr>
            <a:lvl2pPr marL="0" marR="0" lvl="1" indent="0" algn="r" rtl="0">
              <a:spcBef>
                <a:spcPts val="0"/>
              </a:spcBef>
              <a:buNone/>
              <a:defRPr sz="1200">
                <a:solidFill>
                  <a:srgbClr val="FEFEFE"/>
                </a:solidFill>
                <a:latin typeface="Gill Sans"/>
                <a:ea typeface="Gill Sans"/>
                <a:cs typeface="Gill Sans"/>
                <a:sym typeface="Gill Sans"/>
              </a:defRPr>
            </a:lvl2pPr>
            <a:lvl3pPr marL="0" marR="0" lvl="2" indent="0" algn="r" rtl="0">
              <a:spcBef>
                <a:spcPts val="0"/>
              </a:spcBef>
              <a:buNone/>
              <a:defRPr sz="1200">
                <a:solidFill>
                  <a:srgbClr val="FEFEFE"/>
                </a:solidFill>
                <a:latin typeface="Gill Sans"/>
                <a:ea typeface="Gill Sans"/>
                <a:cs typeface="Gill Sans"/>
                <a:sym typeface="Gill Sans"/>
              </a:defRPr>
            </a:lvl3pPr>
            <a:lvl4pPr marL="0" marR="0" lvl="3" indent="0" algn="r" rtl="0">
              <a:spcBef>
                <a:spcPts val="0"/>
              </a:spcBef>
              <a:buNone/>
              <a:defRPr sz="1200">
                <a:solidFill>
                  <a:srgbClr val="FEFEFE"/>
                </a:solidFill>
                <a:latin typeface="Gill Sans"/>
                <a:ea typeface="Gill Sans"/>
                <a:cs typeface="Gill Sans"/>
                <a:sym typeface="Gill Sans"/>
              </a:defRPr>
            </a:lvl4pPr>
            <a:lvl5pPr marL="0" marR="0" lvl="4" indent="0" algn="r" rtl="0">
              <a:spcBef>
                <a:spcPts val="0"/>
              </a:spcBef>
              <a:buNone/>
              <a:defRPr sz="1200">
                <a:solidFill>
                  <a:srgbClr val="FEFEFE"/>
                </a:solidFill>
                <a:latin typeface="Gill Sans"/>
                <a:ea typeface="Gill Sans"/>
                <a:cs typeface="Gill Sans"/>
                <a:sym typeface="Gill Sans"/>
              </a:defRPr>
            </a:lvl5pPr>
            <a:lvl6pPr marL="0" marR="0" lvl="5" indent="0" algn="r" rtl="0">
              <a:spcBef>
                <a:spcPts val="0"/>
              </a:spcBef>
              <a:buNone/>
              <a:defRPr sz="1200">
                <a:solidFill>
                  <a:srgbClr val="FEFEFE"/>
                </a:solidFill>
                <a:latin typeface="Gill Sans"/>
                <a:ea typeface="Gill Sans"/>
                <a:cs typeface="Gill Sans"/>
                <a:sym typeface="Gill Sans"/>
              </a:defRPr>
            </a:lvl6pPr>
            <a:lvl7pPr marL="0" marR="0" lvl="6" indent="0" algn="r" rtl="0">
              <a:spcBef>
                <a:spcPts val="0"/>
              </a:spcBef>
              <a:buNone/>
              <a:defRPr sz="1200">
                <a:solidFill>
                  <a:srgbClr val="FEFEFE"/>
                </a:solidFill>
                <a:latin typeface="Gill Sans"/>
                <a:ea typeface="Gill Sans"/>
                <a:cs typeface="Gill Sans"/>
                <a:sym typeface="Gill Sans"/>
              </a:defRPr>
            </a:lvl7pPr>
            <a:lvl8pPr marL="0" marR="0" lvl="7" indent="0" algn="r" rtl="0">
              <a:spcBef>
                <a:spcPts val="0"/>
              </a:spcBef>
              <a:buNone/>
              <a:defRPr sz="1200">
                <a:solidFill>
                  <a:srgbClr val="FEFEFE"/>
                </a:solidFill>
                <a:latin typeface="Gill Sans"/>
                <a:ea typeface="Gill Sans"/>
                <a:cs typeface="Gill Sans"/>
                <a:sym typeface="Gill Sans"/>
              </a:defRPr>
            </a:lvl8pPr>
            <a:lvl9pPr marL="0" marR="0" lvl="8" indent="0" algn="r" rtl="0">
              <a:spcBef>
                <a:spcPts val="0"/>
              </a:spcBef>
              <a:buNone/>
              <a:defRPr sz="1200">
                <a:solidFill>
                  <a:srgbClr val="FEFEFE"/>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ja-JP"/>
              <a:t>‹#›</a:t>
            </a:fld>
            <a:endParaRPr/>
          </a:p>
        </p:txBody>
      </p:sp>
      <p:sp>
        <p:nvSpPr>
          <p:cNvPr id="249" name="Google Shape;249;p29"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lt2"/>
          </a:solidFill>
          <a:ln>
            <a:noFill/>
          </a:ln>
        </p:spPr>
      </p:sp>
      <p:sp>
        <p:nvSpPr>
          <p:cNvPr id="250" name="Google Shape;250;p29"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360000" y="360000"/>
            <a:ext cx="6614541" cy="54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ja-JP"/>
              <a:t>カードの使い方を</a:t>
            </a:r>
            <a:endParaRPr dirty="0"/>
          </a:p>
          <a:p>
            <a:pPr marL="0" lvl="0" indent="0" algn="l" rtl="0">
              <a:lnSpc>
                <a:spcPct val="90000"/>
              </a:lnSpc>
              <a:spcBef>
                <a:spcPts val="0"/>
              </a:spcBef>
              <a:spcAft>
                <a:spcPts val="0"/>
              </a:spcAft>
              <a:buClr>
                <a:schemeClr val="dk1"/>
              </a:buClr>
              <a:buSzPct val="100000"/>
              <a:buFont typeface="Arial"/>
              <a:buNone/>
            </a:pPr>
            <a:r>
              <a:rPr lang="ja-JP"/>
              <a:t>               たしかめよう。</a:t>
            </a:r>
            <a:endParaRPr dirty="0"/>
          </a:p>
        </p:txBody>
      </p:sp>
      <p:sp>
        <p:nvSpPr>
          <p:cNvPr id="279" name="Google Shape;279;p33"/>
          <p:cNvSpPr txBox="1">
            <a:spLocks noGrp="1"/>
          </p:cNvSpPr>
          <p:nvPr>
            <p:ph type="body" idx="1"/>
          </p:nvPr>
        </p:nvSpPr>
        <p:spPr>
          <a:xfrm>
            <a:off x="360363" y="1080000"/>
            <a:ext cx="5579637" cy="36036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100"/>
              <a:buNone/>
            </a:pPr>
            <a:r>
              <a:rPr lang="ja-JP"/>
              <a:t> </a:t>
            </a:r>
            <a:endParaRPr/>
          </a:p>
        </p:txBody>
      </p:sp>
      <p:sp>
        <p:nvSpPr>
          <p:cNvPr id="280" name="Google Shape;280;p33"/>
          <p:cNvSpPr txBox="1">
            <a:spLocks noGrp="1"/>
          </p:cNvSpPr>
          <p:nvPr>
            <p:ph type="body" idx="2"/>
          </p:nvPr>
        </p:nvSpPr>
        <p:spPr>
          <a:xfrm>
            <a:off x="247000" y="1186245"/>
            <a:ext cx="6005001" cy="30627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いろいろな音の様子を図形で表したものです。音のひびきをたしかめながら、カードを使って打楽器の音楽をつくりましょう。</a:t>
            </a:r>
            <a:endParaRPr dirty="0"/>
          </a:p>
        </p:txBody>
      </p:sp>
      <p:grpSp>
        <p:nvGrpSpPr>
          <p:cNvPr id="281" name="Google Shape;281;p33"/>
          <p:cNvGrpSpPr/>
          <p:nvPr/>
        </p:nvGrpSpPr>
        <p:grpSpPr>
          <a:xfrm>
            <a:off x="449012" y="2917157"/>
            <a:ext cx="3016250" cy="1504950"/>
            <a:chOff x="449012" y="2917157"/>
            <a:chExt cx="3016250" cy="1504950"/>
          </a:xfrm>
        </p:grpSpPr>
        <p:sp>
          <p:nvSpPr>
            <p:cNvPr id="282" name="Google Shape;282;p33"/>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83" name="Google Shape;283;p33"/>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84" name="Google Shape;284;p33"/>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85" name="Google Shape;285;p33"/>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86" name="Google Shape;286;p33"/>
            <p:cNvSpPr/>
            <p:nvPr/>
          </p:nvSpPr>
          <p:spPr>
            <a:xfrm>
              <a:off x="2531812" y="330958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287" name="Google Shape;287;p33"/>
          <p:cNvGrpSpPr/>
          <p:nvPr/>
        </p:nvGrpSpPr>
        <p:grpSpPr>
          <a:xfrm rot="10800000">
            <a:off x="3683100" y="2946033"/>
            <a:ext cx="3016250" cy="1504950"/>
            <a:chOff x="0" y="0"/>
            <a:chExt cx="3016250" cy="1504950"/>
          </a:xfrm>
        </p:grpSpPr>
        <p:sp>
          <p:nvSpPr>
            <p:cNvPr id="288" name="Google Shape;288;p33"/>
            <p:cNvSpPr/>
            <p:nvPr/>
          </p:nvSpPr>
          <p:spPr>
            <a:xfrm>
              <a:off x="0" y="0"/>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89" name="Google Shape;289;p33"/>
            <p:cNvSpPr/>
            <p:nvPr/>
          </p:nvSpPr>
          <p:spPr>
            <a:xfrm>
              <a:off x="101600" y="533400"/>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90" name="Google Shape;290;p33"/>
            <p:cNvSpPr/>
            <p:nvPr/>
          </p:nvSpPr>
          <p:spPr>
            <a:xfrm>
              <a:off x="641350" y="546100"/>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91" name="Google Shape;291;p33"/>
            <p:cNvSpPr/>
            <p:nvPr/>
          </p:nvSpPr>
          <p:spPr>
            <a:xfrm>
              <a:off x="1168400" y="368300"/>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92" name="Google Shape;292;p33"/>
            <p:cNvSpPr/>
            <p:nvPr/>
          </p:nvSpPr>
          <p:spPr>
            <a:xfrm>
              <a:off x="2082800" y="381000"/>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293" name="Google Shape;293;p33"/>
          <p:cNvGrpSpPr/>
          <p:nvPr/>
        </p:nvGrpSpPr>
        <p:grpSpPr>
          <a:xfrm>
            <a:off x="449012" y="4776069"/>
            <a:ext cx="3016250" cy="1504950"/>
            <a:chOff x="449012" y="4776069"/>
            <a:chExt cx="3016250" cy="1504950"/>
          </a:xfrm>
        </p:grpSpPr>
        <p:sp>
          <p:nvSpPr>
            <p:cNvPr id="294" name="Google Shape;294;p33"/>
            <p:cNvSpPr/>
            <p:nvPr/>
          </p:nvSpPr>
          <p:spPr>
            <a:xfrm>
              <a:off x="449012" y="4776069"/>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95" name="Google Shape;295;p33"/>
            <p:cNvSpPr/>
            <p:nvPr/>
          </p:nvSpPr>
          <p:spPr>
            <a:xfrm rot="5400000">
              <a:off x="1355792" y="4095349"/>
              <a:ext cx="1139825" cy="2900363"/>
            </a:xfrm>
            <a:prstGeom prst="triangle">
              <a:avLst>
                <a:gd name="adj" fmla="val 54516"/>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296" name="Google Shape;296;p33"/>
          <p:cNvGrpSpPr/>
          <p:nvPr/>
        </p:nvGrpSpPr>
        <p:grpSpPr>
          <a:xfrm rot="10800000">
            <a:off x="3689649" y="4776069"/>
            <a:ext cx="3016250" cy="1504950"/>
            <a:chOff x="0" y="0"/>
            <a:chExt cx="3016250" cy="1504950"/>
          </a:xfrm>
        </p:grpSpPr>
        <p:sp>
          <p:nvSpPr>
            <p:cNvPr id="297" name="Google Shape;297;p33"/>
            <p:cNvSpPr/>
            <p:nvPr/>
          </p:nvSpPr>
          <p:spPr>
            <a:xfrm>
              <a:off x="0" y="0"/>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298" name="Google Shape;298;p33"/>
            <p:cNvSpPr/>
            <p:nvPr/>
          </p:nvSpPr>
          <p:spPr>
            <a:xfrm rot="5400000">
              <a:off x="906780" y="-680720"/>
              <a:ext cx="1139825" cy="2900363"/>
            </a:xfrm>
            <a:prstGeom prst="triangle">
              <a:avLst>
                <a:gd name="adj" fmla="val 54516"/>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sp>
        <p:nvSpPr>
          <p:cNvPr id="299" name="Google Shape;299;p33"/>
          <p:cNvSpPr/>
          <p:nvPr/>
        </p:nvSpPr>
        <p:spPr>
          <a:xfrm>
            <a:off x="7644708" y="699975"/>
            <a:ext cx="400050" cy="400050"/>
          </a:xfrm>
          <a:prstGeom prst="ellipse">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HGMaruGothicMPRO" panose="020F0600000000000000" pitchFamily="34" charset="-128"/>
              <a:ea typeface="HGMaruGothicMPRO" panose="020F0600000000000000" pitchFamily="34" charset="-128"/>
              <a:cs typeface="Calibri"/>
              <a:sym typeface="Calibri"/>
            </a:endParaRPr>
          </a:p>
        </p:txBody>
      </p:sp>
      <p:sp>
        <p:nvSpPr>
          <p:cNvPr id="300" name="Google Shape;300;p33"/>
          <p:cNvSpPr/>
          <p:nvPr/>
        </p:nvSpPr>
        <p:spPr>
          <a:xfrm>
            <a:off x="7435158" y="1440362"/>
            <a:ext cx="819150" cy="819150"/>
          </a:xfrm>
          <a:prstGeom prst="ellipse">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HGMaruGothicMPRO" panose="020F0600000000000000" pitchFamily="34" charset="-128"/>
              <a:ea typeface="HGMaruGothicMPRO" panose="020F0600000000000000" pitchFamily="34" charset="-128"/>
              <a:cs typeface="Calibri"/>
              <a:sym typeface="Calibri"/>
            </a:endParaRPr>
          </a:p>
        </p:txBody>
      </p:sp>
      <p:sp>
        <p:nvSpPr>
          <p:cNvPr id="301" name="Google Shape;301;p33"/>
          <p:cNvSpPr/>
          <p:nvPr/>
        </p:nvSpPr>
        <p:spPr>
          <a:xfrm rot="5400000">
            <a:off x="7918070" y="1526049"/>
            <a:ext cx="1139825" cy="2900363"/>
          </a:xfrm>
          <a:prstGeom prst="triangle">
            <a:avLst>
              <a:gd name="adj" fmla="val 54516"/>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HGMaruGothicMPRO" panose="020F0600000000000000" pitchFamily="34" charset="-128"/>
              <a:ea typeface="HGMaruGothicMPRO" panose="020F0600000000000000" pitchFamily="34" charset="-128"/>
              <a:cs typeface="Calibri"/>
              <a:sym typeface="Calibri"/>
            </a:endParaRPr>
          </a:p>
        </p:txBody>
      </p:sp>
      <p:sp>
        <p:nvSpPr>
          <p:cNvPr id="302" name="Google Shape;302;p33"/>
          <p:cNvSpPr/>
          <p:nvPr/>
        </p:nvSpPr>
        <p:spPr>
          <a:xfrm rot="-5926973">
            <a:off x="8079943" y="3525437"/>
            <a:ext cx="1139825" cy="2900363"/>
          </a:xfrm>
          <a:prstGeom prst="triangle">
            <a:avLst>
              <a:gd name="adj" fmla="val 54516"/>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HGMaruGothicMPRO" panose="020F0600000000000000" pitchFamily="34" charset="-128"/>
              <a:ea typeface="HGMaruGothicMPRO" panose="020F0600000000000000" pitchFamily="34" charset="-128"/>
              <a:cs typeface="Calibri"/>
              <a:sym typeface="Calibri"/>
            </a:endParaRPr>
          </a:p>
        </p:txBody>
      </p:sp>
      <p:sp>
        <p:nvSpPr>
          <p:cNvPr id="303" name="Google Shape;303;p33"/>
          <p:cNvSpPr txBox="1"/>
          <p:nvPr/>
        </p:nvSpPr>
        <p:spPr>
          <a:xfrm>
            <a:off x="8402855" y="699975"/>
            <a:ext cx="19924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lt1"/>
                </a:solidFill>
                <a:latin typeface="HGMaruGothicMPRO" panose="020F0600000000000000" pitchFamily="34" charset="-128"/>
                <a:ea typeface="HGMaruGothicMPRO" panose="020F0600000000000000" pitchFamily="34" charset="-128"/>
                <a:cs typeface="Calibri"/>
                <a:sym typeface="Calibri"/>
              </a:rPr>
              <a:t>弱い音</a:t>
            </a:r>
            <a:endParaRPr>
              <a:latin typeface="HGMaruGothicMPRO" panose="020F0600000000000000" pitchFamily="34" charset="-128"/>
              <a:ea typeface="HGMaruGothicMPRO" panose="020F0600000000000000" pitchFamily="34" charset="-128"/>
            </a:endParaRPr>
          </a:p>
        </p:txBody>
      </p:sp>
      <p:sp>
        <p:nvSpPr>
          <p:cNvPr id="304" name="Google Shape;304;p33"/>
          <p:cNvSpPr txBox="1"/>
          <p:nvPr/>
        </p:nvSpPr>
        <p:spPr>
          <a:xfrm>
            <a:off x="8497504" y="1603147"/>
            <a:ext cx="19924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lt1"/>
                </a:solidFill>
                <a:latin typeface="HGMaruGothicMPRO" panose="020F0600000000000000" pitchFamily="34" charset="-128"/>
                <a:ea typeface="HGMaruGothicMPRO" panose="020F0600000000000000" pitchFamily="34" charset="-128"/>
                <a:cs typeface="Calibri"/>
                <a:sym typeface="Calibri"/>
              </a:rPr>
              <a:t>強い音</a:t>
            </a:r>
            <a:endParaRPr dirty="0">
              <a:latin typeface="HGMaruGothicMPRO" panose="020F0600000000000000" pitchFamily="34" charset="-128"/>
              <a:ea typeface="HGMaruGothicMPRO" panose="020F0600000000000000" pitchFamily="34" charset="-128"/>
            </a:endParaRPr>
          </a:p>
        </p:txBody>
      </p:sp>
      <p:sp>
        <p:nvSpPr>
          <p:cNvPr id="305" name="Google Shape;305;p33"/>
          <p:cNvSpPr txBox="1"/>
          <p:nvPr/>
        </p:nvSpPr>
        <p:spPr>
          <a:xfrm>
            <a:off x="8663973" y="3348226"/>
            <a:ext cx="19924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lt1"/>
                </a:solidFill>
                <a:latin typeface="HGMaruGothicMPRO" panose="020F0600000000000000" pitchFamily="34" charset="-128"/>
                <a:ea typeface="HGMaruGothicMPRO" panose="020F0600000000000000" pitchFamily="34" charset="-128"/>
                <a:cs typeface="Calibri"/>
                <a:sym typeface="Calibri"/>
              </a:rPr>
              <a:t>だんだん弱く</a:t>
            </a:r>
            <a:endParaRPr>
              <a:latin typeface="HGMaruGothicMPRO" panose="020F0600000000000000" pitchFamily="34" charset="-128"/>
              <a:ea typeface="HGMaruGothicMPRO" panose="020F0600000000000000" pitchFamily="34" charset="-128"/>
            </a:endParaRPr>
          </a:p>
        </p:txBody>
      </p:sp>
      <p:sp>
        <p:nvSpPr>
          <p:cNvPr id="306" name="Google Shape;306;p33"/>
          <p:cNvSpPr txBox="1"/>
          <p:nvPr/>
        </p:nvSpPr>
        <p:spPr>
          <a:xfrm>
            <a:off x="8604356" y="5390946"/>
            <a:ext cx="19924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lt1"/>
                </a:solidFill>
                <a:latin typeface="HGMaruGothicMPRO" panose="020F0600000000000000" pitchFamily="34" charset="-128"/>
                <a:ea typeface="HGMaruGothicMPRO" panose="020F0600000000000000" pitchFamily="34" charset="-128"/>
                <a:cs typeface="Calibri"/>
                <a:sym typeface="Calibri"/>
              </a:rPr>
              <a:t>だんだん強く</a:t>
            </a:r>
            <a:endParaRPr>
              <a:latin typeface="HGMaruGothicMPRO" panose="020F0600000000000000" pitchFamily="34" charset="-128"/>
              <a:ea typeface="HGMaruGothicMPRO" panose="020F06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5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
                                        </p:tgtEl>
                                        <p:attrNameLst>
                                          <p:attrName>style.visibility</p:attrName>
                                        </p:attrNameLst>
                                      </p:cBhvr>
                                      <p:to>
                                        <p:strVal val="visible"/>
                                      </p:to>
                                    </p:set>
                                    <p:animEffect transition="in" filter="fade">
                                      <p:cBhvr>
                                        <p:cTn id="17" dur="500"/>
                                        <p:tgtEl>
                                          <p:spTgt spid="3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gtEl>
                                        <p:attrNameLst>
                                          <p:attrName>style.visibility</p:attrName>
                                        </p:attrNameLst>
                                      </p:cBhvr>
                                      <p:to>
                                        <p:strVal val="visible"/>
                                      </p:to>
                                    </p:set>
                                    <p:animEffect transition="in" filter="fade">
                                      <p:cBhvr>
                                        <p:cTn id="22"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5"/>
          <p:cNvSpPr txBox="1">
            <a:spLocks noGrp="1"/>
          </p:cNvSpPr>
          <p:nvPr>
            <p:ph type="title"/>
          </p:nvPr>
        </p:nvSpPr>
        <p:spPr>
          <a:xfrm>
            <a:off x="1251678" y="267366"/>
            <a:ext cx="10940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ja-JP" sz="3200"/>
              <a:t>♪それぞれのせんりつの感じをとらえて</a:t>
            </a:r>
            <a:br>
              <a:rPr lang="ja-JP" sz="3200"/>
            </a:br>
            <a:r>
              <a:rPr lang="ja-JP" sz="3200"/>
              <a:t>　　　どのような音色で演奏すればよいのか考えよう。</a:t>
            </a:r>
            <a:br>
              <a:rPr lang="ja-JP" sz="2800"/>
            </a:br>
            <a:endParaRPr sz="2400"/>
          </a:p>
        </p:txBody>
      </p:sp>
      <p:pic>
        <p:nvPicPr>
          <p:cNvPr id="600" name="Google Shape;600;p45"/>
          <p:cNvPicPr preferRelativeResize="0">
            <a:picLocks noGrp="1"/>
          </p:cNvPicPr>
          <p:nvPr>
            <p:ph type="body" idx="1"/>
          </p:nvPr>
        </p:nvPicPr>
        <p:blipFill rotWithShape="1">
          <a:blip r:embed="rId3">
            <a:alphaModFix/>
          </a:blip>
          <a:srcRect/>
          <a:stretch/>
        </p:blipFill>
        <p:spPr>
          <a:xfrm>
            <a:off x="1494165" y="1290233"/>
            <a:ext cx="7098992" cy="5413644"/>
          </a:xfrm>
          <a:prstGeom prst="rect">
            <a:avLst/>
          </a:prstGeom>
          <a:noFill/>
          <a:ln>
            <a:noFill/>
          </a:ln>
        </p:spPr>
      </p:pic>
      <p:sp>
        <p:nvSpPr>
          <p:cNvPr id="601" name="Google Shape;601;p45"/>
          <p:cNvSpPr/>
          <p:nvPr/>
        </p:nvSpPr>
        <p:spPr>
          <a:xfrm>
            <a:off x="103892" y="1101909"/>
            <a:ext cx="900921" cy="3888732"/>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③</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和</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音</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ば</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ん</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そ</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う</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602" name="Google Shape;602;p45"/>
          <p:cNvSpPr/>
          <p:nvPr/>
        </p:nvSpPr>
        <p:spPr>
          <a:xfrm>
            <a:off x="9077899" y="1762699"/>
            <a:ext cx="2357609" cy="1828800"/>
          </a:xfrm>
          <a:prstGeom prst="ellipse">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HGMaruGothicMPRO" panose="020F0600000000000000" pitchFamily="34" charset="-128"/>
                <a:ea typeface="HGMaruGothicMPRO" panose="020F0600000000000000" pitchFamily="34" charset="-128"/>
                <a:cs typeface="Gill Sans"/>
                <a:sym typeface="Gill Sans"/>
              </a:rPr>
              <a:t>シャープ</a:t>
            </a:r>
            <a:endParaRPr sz="1800">
              <a:solidFill>
                <a:schemeClr val="dk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8800" b="1">
                <a:solidFill>
                  <a:schemeClr val="dk1"/>
                </a:solidFill>
                <a:latin typeface="HGMaruGothicMPRO" panose="020F0600000000000000" pitchFamily="34" charset="-128"/>
                <a:ea typeface="HGMaruGothicMPRO" panose="020F0600000000000000" pitchFamily="34" charset="-128"/>
                <a:cs typeface="Gill Sans"/>
                <a:sym typeface="Gill Sans"/>
              </a:rPr>
              <a:t>＃</a:t>
            </a:r>
            <a:endParaRPr sz="8800" b="1">
              <a:solidFill>
                <a:schemeClr val="dk1"/>
              </a:solidFill>
              <a:latin typeface="HGMaruGothicMPRO" panose="020F0600000000000000" pitchFamily="34" charset="-128"/>
              <a:ea typeface="HGMaruGothicMPRO" panose="020F0600000000000000" pitchFamily="34" charset="-128"/>
              <a:cs typeface="Gill Sans"/>
              <a:sym typeface="Gill Sans"/>
            </a:endParaRPr>
          </a:p>
        </p:txBody>
      </p:sp>
      <p:sp>
        <p:nvSpPr>
          <p:cNvPr id="603" name="Google Shape;603;p45"/>
          <p:cNvSpPr/>
          <p:nvPr/>
        </p:nvSpPr>
        <p:spPr>
          <a:xfrm>
            <a:off x="4494877" y="1830449"/>
            <a:ext cx="969487" cy="907848"/>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604" name="Google Shape;604;p45"/>
          <p:cNvSpPr/>
          <p:nvPr/>
        </p:nvSpPr>
        <p:spPr>
          <a:xfrm>
            <a:off x="8989764" y="3591499"/>
            <a:ext cx="2544896" cy="2049137"/>
          </a:xfrm>
          <a:prstGeom prst="roundRect">
            <a:avLst>
              <a:gd name="adj" fmla="val 16667"/>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600">
                <a:solidFill>
                  <a:schemeClr val="dk1"/>
                </a:solidFill>
                <a:latin typeface="HGMaruGothicMPRO" panose="020F0600000000000000" pitchFamily="34" charset="-128"/>
                <a:ea typeface="HGMaruGothicMPRO" panose="020F0600000000000000" pitchFamily="34" charset="-128"/>
                <a:cs typeface="Gill Sans"/>
                <a:sym typeface="Gill Sans"/>
              </a:rPr>
              <a:t>半音</a:t>
            </a:r>
            <a:endParaRPr sz="3600" dirty="0">
              <a:solidFill>
                <a:schemeClr val="dk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3600">
                <a:solidFill>
                  <a:schemeClr val="dk1"/>
                </a:solidFill>
                <a:latin typeface="HGMaruGothicMPRO" panose="020F0600000000000000" pitchFamily="34" charset="-128"/>
                <a:ea typeface="HGMaruGothicMPRO" panose="020F0600000000000000" pitchFamily="34" charset="-128"/>
                <a:cs typeface="Gill Sans"/>
                <a:sym typeface="Gill Sans"/>
              </a:rPr>
              <a:t>あげる</a:t>
            </a:r>
            <a:endParaRPr dirty="0">
              <a:latin typeface="HGMaruGothicMPRO" panose="020F0600000000000000" pitchFamily="34" charset="-128"/>
              <a:ea typeface="HGMaruGothicMPRO" panose="020F0600000000000000"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6"/>
          <p:cNvSpPr txBox="1">
            <a:spLocks noGrp="1"/>
          </p:cNvSpPr>
          <p:nvPr>
            <p:ph type="title"/>
          </p:nvPr>
        </p:nvSpPr>
        <p:spPr>
          <a:xfrm>
            <a:off x="1251678" y="382385"/>
            <a:ext cx="10940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ja-JP" sz="3200"/>
              <a:t>♪それぞれのせんりつの感じをとらえて</a:t>
            </a:r>
            <a:br>
              <a:rPr lang="ja-JP" sz="3200"/>
            </a:br>
            <a:r>
              <a:rPr lang="ja-JP" sz="3200"/>
              <a:t>　　　どのような音色で演奏すればよいのか考えよう。</a:t>
            </a:r>
            <a:br>
              <a:rPr lang="ja-JP" sz="2800"/>
            </a:br>
            <a:endParaRPr sz="2400" dirty="0"/>
          </a:p>
        </p:txBody>
      </p:sp>
      <p:pic>
        <p:nvPicPr>
          <p:cNvPr id="610" name="Google Shape;610;p46" descr="群れ, 鳥, 時計, グループ が含まれている画像&#10;&#10;自動的に生成された説明"/>
          <p:cNvPicPr preferRelativeResize="0">
            <a:picLocks noGrp="1"/>
          </p:cNvPicPr>
          <p:nvPr>
            <p:ph type="body" idx="1"/>
          </p:nvPr>
        </p:nvPicPr>
        <p:blipFill rotWithShape="1">
          <a:blip r:embed="rId3">
            <a:alphaModFix/>
          </a:blip>
          <a:srcRect/>
          <a:stretch/>
        </p:blipFill>
        <p:spPr>
          <a:xfrm>
            <a:off x="1620475" y="1249225"/>
            <a:ext cx="8476500" cy="5402400"/>
          </a:xfrm>
          <a:prstGeom prst="rect">
            <a:avLst/>
          </a:prstGeom>
          <a:noFill/>
          <a:ln>
            <a:noFill/>
          </a:ln>
        </p:spPr>
      </p:pic>
      <p:sp>
        <p:nvSpPr>
          <p:cNvPr id="611" name="Google Shape;611;p46"/>
          <p:cNvSpPr/>
          <p:nvPr/>
        </p:nvSpPr>
        <p:spPr>
          <a:xfrm>
            <a:off x="103892" y="1101909"/>
            <a:ext cx="900921" cy="3888732"/>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③</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低</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音</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ば</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ん</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そ</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う</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2"/>
              </a:buClr>
              <a:buSzPts val="3600"/>
              <a:buFont typeface="Arial"/>
              <a:buNone/>
            </a:pPr>
            <a:r>
              <a:rPr lang="ja-JP" sz="3600" b="0" i="0" u="none" strike="noStrike" cap="none">
                <a:latin typeface="Arial"/>
                <a:ea typeface="Arial"/>
                <a:cs typeface="Arial"/>
                <a:sym typeface="Arial"/>
              </a:rPr>
              <a:t>♪それぞれのせんりつの感じをとらえてどのような音色で演奏すればよいのか考えよう。</a:t>
            </a:r>
            <a:endParaRPr sz="3600" b="0" i="0" u="none" strike="noStrike" cap="none" dirty="0"/>
          </a:p>
          <a:p>
            <a:pPr marL="0" marR="0" lvl="0" indent="0" algn="l" rtl="0">
              <a:lnSpc>
                <a:spcPct val="90000"/>
              </a:lnSpc>
              <a:spcBef>
                <a:spcPts val="0"/>
              </a:spcBef>
              <a:spcAft>
                <a:spcPts val="0"/>
              </a:spcAft>
              <a:buClr>
                <a:schemeClr val="dk2"/>
              </a:buClr>
              <a:buSzPts val="3600"/>
              <a:buFont typeface="Impact"/>
              <a:buNone/>
            </a:pPr>
            <a:endParaRPr sz="3600" b="0" i="0" u="none" strike="noStrike" cap="none" dirty="0">
              <a:latin typeface="Arial"/>
              <a:ea typeface="Arial"/>
              <a:cs typeface="Arial"/>
              <a:sym typeface="Arial"/>
            </a:endParaRPr>
          </a:p>
        </p:txBody>
      </p:sp>
      <p:graphicFrame>
        <p:nvGraphicFramePr>
          <p:cNvPr id="617" name="Google Shape;617;p47"/>
          <p:cNvGraphicFramePr/>
          <p:nvPr>
            <p:extLst>
              <p:ext uri="{D42A27DB-BD31-4B8C-83A1-F6EECF244321}">
                <p14:modId xmlns:p14="http://schemas.microsoft.com/office/powerpoint/2010/main" val="195477701"/>
              </p:ext>
            </p:extLst>
          </p:nvPr>
        </p:nvGraphicFramePr>
        <p:xfrm>
          <a:off x="1250950" y="3105011"/>
          <a:ext cx="10179075" cy="3055759"/>
        </p:xfrm>
        <a:graphic>
          <a:graphicData uri="http://schemas.openxmlformats.org/drawingml/2006/table">
            <a:tbl>
              <a:tblPr firstRow="1" firstCol="1" bandRow="1">
                <a:noFill/>
                <a:tableStyleId>{9B388C18-792A-4CAF-AE8D-7EA358F5FEA8}</a:tableStyleId>
              </a:tblPr>
              <a:tblGrid>
                <a:gridCol w="3058425">
                  <a:extLst>
                    <a:ext uri="{9D8B030D-6E8A-4147-A177-3AD203B41FA5}">
                      <a16:colId xmlns:a16="http://schemas.microsoft.com/office/drawing/2014/main" val="20000"/>
                    </a:ext>
                  </a:extLst>
                </a:gridCol>
                <a:gridCol w="3082275">
                  <a:extLst>
                    <a:ext uri="{9D8B030D-6E8A-4147-A177-3AD203B41FA5}">
                      <a16:colId xmlns:a16="http://schemas.microsoft.com/office/drawing/2014/main" val="20001"/>
                    </a:ext>
                  </a:extLst>
                </a:gridCol>
                <a:gridCol w="1719350">
                  <a:extLst>
                    <a:ext uri="{9D8B030D-6E8A-4147-A177-3AD203B41FA5}">
                      <a16:colId xmlns:a16="http://schemas.microsoft.com/office/drawing/2014/main" val="20002"/>
                    </a:ext>
                  </a:extLst>
                </a:gridCol>
                <a:gridCol w="2319025">
                  <a:extLst>
                    <a:ext uri="{9D8B030D-6E8A-4147-A177-3AD203B41FA5}">
                      <a16:colId xmlns:a16="http://schemas.microsoft.com/office/drawing/2014/main" val="20003"/>
                    </a:ext>
                  </a:extLst>
                </a:gridCol>
              </a:tblGrid>
              <a:tr h="1246822">
                <a:tc>
                  <a:txBody>
                    <a:bodyPr/>
                    <a:lstStyle/>
                    <a:p>
                      <a:pPr marL="0" marR="0" lvl="0" indent="0" algn="just" rtl="0">
                        <a:spcBef>
                          <a:spcPts val="0"/>
                        </a:spcBef>
                        <a:spcAft>
                          <a:spcPts val="0"/>
                        </a:spcAft>
                        <a:buNone/>
                      </a:pPr>
                      <a:r>
                        <a:rPr lang="ja-JP" sz="2400" u="none" strike="noStrike" cap="none"/>
                        <a:t>キーボード</a:t>
                      </a:r>
                      <a:endParaRPr sz="2400" u="none" strike="noStrike" cap="none" dirty="0"/>
                    </a:p>
                  </a:txBody>
                  <a:tcPr marL="147200" marR="147200" marT="0" marB="0">
                    <a:solidFill>
                      <a:schemeClr val="accent1"/>
                    </a:solidFill>
                  </a:tcPr>
                </a:tc>
                <a:tc>
                  <a:txBody>
                    <a:bodyPr/>
                    <a:lstStyle/>
                    <a:p>
                      <a:pPr marL="0" marR="0" lvl="0" indent="0" algn="just" rtl="0">
                        <a:spcBef>
                          <a:spcPts val="0"/>
                        </a:spcBef>
                        <a:spcAft>
                          <a:spcPts val="0"/>
                        </a:spcAft>
                        <a:buNone/>
                      </a:pPr>
                      <a:r>
                        <a:rPr lang="ja-JP" sz="2400" u="none" strike="noStrike" cap="none"/>
                        <a:t>てっきん</a:t>
                      </a:r>
                      <a:endParaRPr sz="2400" u="none" strike="noStrike" cap="none" dirty="0"/>
                    </a:p>
                  </a:txBody>
                  <a:tcPr marL="147200" marR="147200" marT="0" marB="0">
                    <a:solidFill>
                      <a:schemeClr val="accent1"/>
                    </a:solidFill>
                  </a:tcPr>
                </a:tc>
                <a:tc>
                  <a:txBody>
                    <a:bodyPr/>
                    <a:lstStyle/>
                    <a:p>
                      <a:pPr marL="0" marR="0" lvl="0" indent="0" algn="just" rtl="0">
                        <a:spcBef>
                          <a:spcPts val="0"/>
                        </a:spcBef>
                        <a:spcAft>
                          <a:spcPts val="0"/>
                        </a:spcAft>
                        <a:buNone/>
                      </a:pPr>
                      <a:r>
                        <a:rPr lang="ja-JP" sz="2400" u="none" strike="noStrike" cap="none"/>
                        <a:t>もっきん</a:t>
                      </a:r>
                      <a:endParaRPr sz="2300" u="none" strike="noStrike" cap="none">
                        <a:latin typeface="Arial"/>
                        <a:ea typeface="Arial"/>
                        <a:cs typeface="Arial"/>
                        <a:sym typeface="Arial"/>
                      </a:endParaRPr>
                    </a:p>
                  </a:txBody>
                  <a:tcPr marL="147200" marR="147200" marT="0" marB="0">
                    <a:solidFill>
                      <a:schemeClr val="accent1"/>
                    </a:solidFill>
                  </a:tcPr>
                </a:tc>
                <a:tc>
                  <a:txBody>
                    <a:bodyPr/>
                    <a:lstStyle/>
                    <a:p>
                      <a:pPr marL="0" marR="0" lvl="0" indent="0" algn="just" rtl="0">
                        <a:spcBef>
                          <a:spcPts val="0"/>
                        </a:spcBef>
                        <a:spcAft>
                          <a:spcPts val="0"/>
                        </a:spcAft>
                        <a:buNone/>
                      </a:pPr>
                      <a:r>
                        <a:rPr lang="ja-JP" sz="2400" u="none" strike="noStrike" cap="none"/>
                        <a:t>オルガンなど</a:t>
                      </a:r>
                      <a:endParaRPr sz="2300" u="none" strike="noStrike" cap="none">
                        <a:latin typeface="Arial"/>
                        <a:ea typeface="Arial"/>
                        <a:cs typeface="Arial"/>
                        <a:sym typeface="Arial"/>
                      </a:endParaRPr>
                    </a:p>
                  </a:txBody>
                  <a:tcPr marL="147200" marR="147200" marT="0" marB="0">
                    <a:solidFill>
                      <a:schemeClr val="accent1"/>
                    </a:solidFill>
                  </a:tcPr>
                </a:tc>
                <a:extLst>
                  <a:ext uri="{0D108BD9-81ED-4DB2-BD59-A6C34878D82A}">
                    <a16:rowId xmlns:a16="http://schemas.microsoft.com/office/drawing/2014/main" val="10000"/>
                  </a:ext>
                </a:extLst>
              </a:tr>
              <a:tr h="1808937">
                <a:tc>
                  <a:txBody>
                    <a:bodyPr/>
                    <a:lstStyle/>
                    <a:p>
                      <a:pPr marL="0" marR="0" lvl="0" indent="0" algn="just" rtl="0">
                        <a:spcBef>
                          <a:spcPts val="0"/>
                        </a:spcBef>
                        <a:spcAft>
                          <a:spcPts val="0"/>
                        </a:spcAft>
                        <a:buNone/>
                      </a:pPr>
                      <a:r>
                        <a:rPr lang="ja-JP" sz="2400" u="none" strike="noStrike" cap="none"/>
                        <a:t> </a:t>
                      </a:r>
                      <a:endParaRPr sz="2300" u="none" strike="noStrike" cap="none" dirty="0"/>
                    </a:p>
                    <a:p>
                      <a:pPr marL="0" marR="0" lvl="0" indent="0" algn="just" rtl="0">
                        <a:spcBef>
                          <a:spcPts val="0"/>
                        </a:spcBef>
                        <a:spcAft>
                          <a:spcPts val="0"/>
                        </a:spcAft>
                        <a:buNone/>
                      </a:pPr>
                      <a:r>
                        <a:rPr lang="ja-JP" sz="2400" u="none" strike="noStrike" cap="none"/>
                        <a:t> </a:t>
                      </a:r>
                      <a:endParaRPr sz="2300" u="none" strike="noStrike" cap="none" dirty="0"/>
                    </a:p>
                    <a:p>
                      <a:pPr marL="0" marR="0" lvl="0" indent="0" algn="just" rtl="0">
                        <a:spcBef>
                          <a:spcPts val="0"/>
                        </a:spcBef>
                        <a:spcAft>
                          <a:spcPts val="0"/>
                        </a:spcAft>
                        <a:buNone/>
                      </a:pPr>
                      <a:r>
                        <a:rPr lang="ja-JP" sz="2400" u="none" strike="noStrike" cap="none"/>
                        <a:t> </a:t>
                      </a:r>
                      <a:endParaRPr sz="2300" u="none" strike="noStrike" cap="none" dirty="0">
                        <a:latin typeface="Arial"/>
                        <a:ea typeface="Arial"/>
                        <a:cs typeface="Arial"/>
                        <a:sym typeface="Arial"/>
                      </a:endParaRPr>
                    </a:p>
                  </a:txBody>
                  <a:tcPr marL="147200" marR="147200" marT="0" marB="0">
                    <a:solidFill>
                      <a:schemeClr val="accent1"/>
                    </a:solidFill>
                  </a:tcPr>
                </a:tc>
                <a:tc>
                  <a:txBody>
                    <a:bodyPr/>
                    <a:lstStyle/>
                    <a:p>
                      <a:pPr marL="0" marR="0" lvl="0" indent="0" algn="just" rtl="0">
                        <a:spcBef>
                          <a:spcPts val="0"/>
                        </a:spcBef>
                        <a:spcAft>
                          <a:spcPts val="0"/>
                        </a:spcAft>
                        <a:buNone/>
                      </a:pPr>
                      <a:endParaRPr sz="2300" u="none" strike="noStrike" cap="none">
                        <a:latin typeface="Arial"/>
                        <a:ea typeface="Arial"/>
                        <a:cs typeface="Arial"/>
                        <a:sym typeface="Arial"/>
                      </a:endParaRPr>
                    </a:p>
                  </a:txBody>
                  <a:tcPr marL="147200" marR="147200" marT="0" marB="0">
                    <a:solidFill>
                      <a:schemeClr val="accent1"/>
                    </a:solidFill>
                  </a:tcPr>
                </a:tc>
                <a:tc>
                  <a:txBody>
                    <a:bodyPr/>
                    <a:lstStyle/>
                    <a:p>
                      <a:pPr marL="0" marR="0" lvl="0" indent="0" algn="just" rtl="0">
                        <a:spcBef>
                          <a:spcPts val="0"/>
                        </a:spcBef>
                        <a:spcAft>
                          <a:spcPts val="0"/>
                        </a:spcAft>
                        <a:buNone/>
                      </a:pPr>
                      <a:endParaRPr sz="2300" u="none" strike="noStrike" cap="none">
                        <a:latin typeface="Arial"/>
                        <a:ea typeface="Arial"/>
                        <a:cs typeface="Arial"/>
                        <a:sym typeface="Arial"/>
                      </a:endParaRPr>
                    </a:p>
                  </a:txBody>
                  <a:tcPr marL="147200" marR="147200" marT="0" marB="0">
                    <a:solidFill>
                      <a:schemeClr val="accent1"/>
                    </a:solidFill>
                  </a:tcPr>
                </a:tc>
                <a:tc>
                  <a:txBody>
                    <a:bodyPr/>
                    <a:lstStyle/>
                    <a:p>
                      <a:pPr marL="0" marR="0" lvl="0" indent="0" algn="just" rtl="0">
                        <a:spcBef>
                          <a:spcPts val="0"/>
                        </a:spcBef>
                        <a:spcAft>
                          <a:spcPts val="0"/>
                        </a:spcAft>
                        <a:buNone/>
                      </a:pPr>
                      <a:r>
                        <a:rPr lang="ja-JP" sz="2400" u="none" strike="noStrike" cap="none"/>
                        <a:t> </a:t>
                      </a:r>
                      <a:endParaRPr sz="2300" u="none" strike="noStrike" cap="none" dirty="0">
                        <a:latin typeface="Arial"/>
                        <a:ea typeface="Arial"/>
                        <a:cs typeface="Arial"/>
                        <a:sym typeface="Arial"/>
                      </a:endParaRPr>
                    </a:p>
                  </a:txBody>
                  <a:tcPr marL="147200" marR="147200" marT="0" marB="0">
                    <a:solidFill>
                      <a:schemeClr val="accen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1"/>
        <p:cNvGrpSpPr/>
        <p:nvPr/>
      </p:nvGrpSpPr>
      <p:grpSpPr>
        <a:xfrm>
          <a:off x="0" y="0"/>
          <a:ext cx="0" cy="0"/>
          <a:chOff x="0" y="0"/>
          <a:chExt cx="0" cy="0"/>
        </a:xfrm>
      </p:grpSpPr>
      <p:sp>
        <p:nvSpPr>
          <p:cNvPr id="652" name="Google Shape;652;p5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53" name="Google Shape;653;p53"/>
          <p:cNvSpPr/>
          <p:nvPr/>
        </p:nvSpPr>
        <p:spPr>
          <a:xfrm>
            <a:off x="-19374"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3"/>
          <p:cNvSpPr/>
          <p:nvPr/>
        </p:nvSpPr>
        <p:spPr>
          <a:xfrm>
            <a:off x="7548664" y="0"/>
            <a:ext cx="4643336"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55" name="Google Shape;655;p53"/>
          <p:cNvSpPr txBox="1">
            <a:spLocks noGrp="1"/>
          </p:cNvSpPr>
          <p:nvPr>
            <p:ph type="title"/>
          </p:nvPr>
        </p:nvSpPr>
        <p:spPr>
          <a:xfrm>
            <a:off x="7653130" y="238539"/>
            <a:ext cx="4643336" cy="152068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Impact"/>
              <a:buNone/>
            </a:pPr>
            <a:r>
              <a:rPr lang="ja-JP" sz="3200" b="1">
                <a:solidFill>
                  <a:schemeClr val="accent1"/>
                </a:solidFill>
                <a:latin typeface="Arial"/>
                <a:ea typeface="Arial"/>
                <a:cs typeface="Arial"/>
                <a:sym typeface="Arial"/>
              </a:rPr>
              <a:t>フルートと</a:t>
            </a:r>
            <a:br>
              <a:rPr lang="ja-JP" sz="3200" b="1">
                <a:solidFill>
                  <a:schemeClr val="accent1"/>
                </a:solidFill>
              </a:rPr>
            </a:br>
            <a:r>
              <a:rPr lang="ja-JP" sz="3200" b="1">
                <a:solidFill>
                  <a:schemeClr val="accent1"/>
                </a:solidFill>
                <a:latin typeface="Arial"/>
                <a:ea typeface="Arial"/>
                <a:cs typeface="Arial"/>
                <a:sym typeface="Arial"/>
              </a:rPr>
              <a:t>　クラリネットの</a:t>
            </a:r>
            <a:br>
              <a:rPr lang="ja-JP" sz="3200" b="1">
                <a:solidFill>
                  <a:schemeClr val="accent1"/>
                </a:solidFill>
              </a:rPr>
            </a:br>
            <a:r>
              <a:rPr lang="ja-JP" sz="3200" b="1">
                <a:solidFill>
                  <a:schemeClr val="accent1"/>
                </a:solidFill>
                <a:latin typeface="Arial"/>
                <a:ea typeface="Arial"/>
                <a:cs typeface="Arial"/>
                <a:sym typeface="Arial"/>
              </a:rPr>
              <a:t>ひびきに親しみましょう。</a:t>
            </a:r>
            <a:endParaRPr/>
          </a:p>
        </p:txBody>
      </p:sp>
      <p:sp>
        <p:nvSpPr>
          <p:cNvPr id="656" name="Google Shape;656;p53"/>
          <p:cNvSpPr txBox="1">
            <a:spLocks noGrp="1"/>
          </p:cNvSpPr>
          <p:nvPr>
            <p:ph type="body" idx="1"/>
          </p:nvPr>
        </p:nvSpPr>
        <p:spPr>
          <a:xfrm>
            <a:off x="7888970" y="1653660"/>
            <a:ext cx="3881336" cy="119391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600"/>
              <a:buNone/>
            </a:pPr>
            <a:r>
              <a:rPr lang="ja-JP" sz="1600">
                <a:solidFill>
                  <a:schemeClr val="lt1"/>
                </a:solidFill>
                <a:latin typeface="Arial"/>
                <a:ea typeface="Arial"/>
                <a:cs typeface="Arial"/>
                <a:sym typeface="Arial"/>
              </a:rPr>
              <a:t>★主な旋律を演奏するフルート</a:t>
            </a:r>
            <a:r>
              <a:rPr lang="ja-JP" altLang="en-US" sz="1600">
                <a:solidFill>
                  <a:schemeClr val="lt1"/>
                </a:solidFill>
                <a:latin typeface="Arial"/>
                <a:ea typeface="Arial"/>
                <a:cs typeface="Arial"/>
                <a:sym typeface="Arial"/>
              </a:rPr>
              <a:t>や</a:t>
            </a:r>
            <a:r>
              <a:rPr lang="ja-JP" sz="1600">
                <a:solidFill>
                  <a:schemeClr val="lt1"/>
                </a:solidFill>
                <a:latin typeface="Arial"/>
                <a:ea typeface="Arial"/>
                <a:cs typeface="Arial"/>
                <a:sym typeface="Arial"/>
              </a:rPr>
              <a:t>クラリ</a:t>
            </a:r>
            <a:r>
              <a:rPr lang="ja-JP" altLang="en-US" sz="1600">
                <a:solidFill>
                  <a:schemeClr val="lt1"/>
                </a:solidFill>
                <a:latin typeface="Arial"/>
                <a:ea typeface="Arial"/>
                <a:cs typeface="Arial"/>
                <a:sym typeface="Arial"/>
              </a:rPr>
              <a:t>　</a:t>
            </a:r>
            <a:r>
              <a:rPr lang="ja-JP" sz="1600">
                <a:solidFill>
                  <a:schemeClr val="lt1"/>
                </a:solidFill>
                <a:latin typeface="Arial"/>
                <a:ea typeface="Arial"/>
                <a:cs typeface="Arial"/>
                <a:sym typeface="Arial"/>
              </a:rPr>
              <a:t>ネット音のとくちょうを感じ取りながら聴きましょう。</a:t>
            </a:r>
            <a:endParaRPr sz="1600" dirty="0">
              <a:solidFill>
                <a:schemeClr val="lt1"/>
              </a:solidFill>
            </a:endParaRPr>
          </a:p>
          <a:p>
            <a:pPr marL="0" lvl="0" indent="0" algn="l" rtl="0">
              <a:lnSpc>
                <a:spcPct val="110000"/>
              </a:lnSpc>
              <a:spcBef>
                <a:spcPts val="700"/>
              </a:spcBef>
              <a:spcAft>
                <a:spcPts val="0"/>
              </a:spcAft>
              <a:buSzPts val="1600"/>
              <a:buNone/>
            </a:pPr>
            <a:endParaRPr sz="1600" dirty="0">
              <a:solidFill>
                <a:schemeClr val="lt1"/>
              </a:solidFill>
            </a:endParaRPr>
          </a:p>
        </p:txBody>
      </p:sp>
      <p:sp>
        <p:nvSpPr>
          <p:cNvPr id="657" name="Google Shape;657;p53"/>
          <p:cNvSpPr txBox="1"/>
          <p:nvPr/>
        </p:nvSpPr>
        <p:spPr>
          <a:xfrm>
            <a:off x="564594" y="491389"/>
            <a:ext cx="11205712" cy="101579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Gill Sans"/>
              <a:ea typeface="Gill Sans"/>
              <a:cs typeface="Gill Sans"/>
              <a:sym typeface="Gill Sans"/>
            </a:endParaRPr>
          </a:p>
          <a:p>
            <a:pPr marL="0" marR="0" lvl="0" indent="0" algn="l" rtl="0">
              <a:lnSpc>
                <a:spcPct val="90000"/>
              </a:lnSpc>
              <a:spcBef>
                <a:spcPts val="1000"/>
              </a:spcBef>
              <a:spcAft>
                <a:spcPts val="0"/>
              </a:spcAft>
              <a:buClr>
                <a:schemeClr val="dk1"/>
              </a:buClr>
              <a:buSzPts val="1800"/>
              <a:buFont typeface="Arial"/>
              <a:buNone/>
            </a:pPr>
            <a:r>
              <a:rPr lang="ja-JP" sz="1800">
                <a:solidFill>
                  <a:schemeClr val="dk1"/>
                </a:solidFill>
                <a:latin typeface="HGMaruGothicMPRO" panose="020F0600000000000000" pitchFamily="34" charset="-128"/>
                <a:ea typeface="HGMaruGothicMPRO" panose="020F0600000000000000" pitchFamily="34" charset="-128"/>
                <a:cs typeface="Gill Sans"/>
                <a:sym typeface="Gill Sans"/>
              </a:rPr>
              <a:t>★演奏する楽器の音色のよさにふれて、</a:t>
            </a:r>
            <a:endParaRPr lang="en-US" altLang="ja-JP" sz="1800" dirty="0">
              <a:solidFill>
                <a:schemeClr val="dk1"/>
              </a:solidFill>
              <a:latin typeface="HGMaruGothicMPRO" panose="020F0600000000000000" pitchFamily="34" charset="-128"/>
              <a:ea typeface="HGMaruGothicMPRO" panose="020F0600000000000000" pitchFamily="34" charset="-128"/>
              <a:cs typeface="Gill Sans"/>
              <a:sym typeface="Gill Sans"/>
            </a:endParaRPr>
          </a:p>
          <a:p>
            <a:pPr marL="0" marR="0" lvl="0" indent="0" algn="l" rtl="0">
              <a:lnSpc>
                <a:spcPct val="90000"/>
              </a:lnSpc>
              <a:spcBef>
                <a:spcPts val="1000"/>
              </a:spcBef>
              <a:spcAft>
                <a:spcPts val="0"/>
              </a:spcAft>
              <a:buClr>
                <a:schemeClr val="dk1"/>
              </a:buClr>
              <a:buSzPts val="1800"/>
              <a:buFont typeface="Arial"/>
              <a:buNone/>
            </a:pPr>
            <a:r>
              <a:rPr lang="ja-JP" altLang="en-US" sz="1800">
                <a:solidFill>
                  <a:schemeClr val="dk1"/>
                </a:solidFill>
                <a:latin typeface="HGMaruGothicMPRO" panose="020F0600000000000000" pitchFamily="34" charset="-128"/>
                <a:ea typeface="HGMaruGothicMPRO" panose="020F0600000000000000" pitchFamily="34" charset="-128"/>
                <a:cs typeface="Gill Sans"/>
                <a:sym typeface="Gill Sans"/>
              </a:rPr>
              <a:t>　</a:t>
            </a:r>
            <a:r>
              <a:rPr lang="ja-JP" sz="1800">
                <a:solidFill>
                  <a:schemeClr val="dk1"/>
                </a:solidFill>
                <a:latin typeface="HGMaruGothicMPRO" panose="020F0600000000000000" pitchFamily="34" charset="-128"/>
                <a:ea typeface="HGMaruGothicMPRO" panose="020F0600000000000000" pitchFamily="34" charset="-128"/>
                <a:cs typeface="Gill Sans"/>
                <a:sym typeface="Gill Sans"/>
              </a:rPr>
              <a:t>曲の特徴についてまとめましょう。</a:t>
            </a:r>
            <a:endParaRPr dirty="0">
              <a:latin typeface="HGMaruGothicMPRO" panose="020F0600000000000000" pitchFamily="34" charset="-128"/>
              <a:ea typeface="HGMaruGothicMPRO" panose="020F0600000000000000" pitchFamily="34" charset="-128"/>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Gill Sans"/>
              <a:ea typeface="Gill Sans"/>
              <a:cs typeface="Gill Sans"/>
              <a:sym typeface="Gill Sans"/>
            </a:endParaRPr>
          </a:p>
        </p:txBody>
      </p:sp>
      <p:graphicFrame>
        <p:nvGraphicFramePr>
          <p:cNvPr id="658" name="Google Shape;658;p53"/>
          <p:cNvGraphicFramePr/>
          <p:nvPr/>
        </p:nvGraphicFramePr>
        <p:xfrm>
          <a:off x="434279" y="2596929"/>
          <a:ext cx="11005050" cy="4191900"/>
        </p:xfrm>
        <a:graphic>
          <a:graphicData uri="http://schemas.openxmlformats.org/drawingml/2006/table">
            <a:tbl>
              <a:tblPr firstRow="1" bandRow="1">
                <a:noFill/>
                <a:tableStyleId>{9B388C18-792A-4CAF-AE8D-7EA358F5FEA8}</a:tableStyleId>
              </a:tblPr>
              <a:tblGrid>
                <a:gridCol w="2598000">
                  <a:extLst>
                    <a:ext uri="{9D8B030D-6E8A-4147-A177-3AD203B41FA5}">
                      <a16:colId xmlns:a16="http://schemas.microsoft.com/office/drawing/2014/main" val="20000"/>
                    </a:ext>
                  </a:extLst>
                </a:gridCol>
                <a:gridCol w="3906875">
                  <a:extLst>
                    <a:ext uri="{9D8B030D-6E8A-4147-A177-3AD203B41FA5}">
                      <a16:colId xmlns:a16="http://schemas.microsoft.com/office/drawing/2014/main" val="20001"/>
                    </a:ext>
                  </a:extLst>
                </a:gridCol>
                <a:gridCol w="4500175">
                  <a:extLst>
                    <a:ext uri="{9D8B030D-6E8A-4147-A177-3AD203B41FA5}">
                      <a16:colId xmlns:a16="http://schemas.microsoft.com/office/drawing/2014/main" val="20002"/>
                    </a:ext>
                  </a:extLst>
                </a:gridCol>
              </a:tblGrid>
              <a:tr h="1750400">
                <a:tc>
                  <a:txBody>
                    <a:bodyPr/>
                    <a:lstStyle/>
                    <a:p>
                      <a:pPr marL="0" marR="0" lvl="0" indent="0" algn="l" rtl="0">
                        <a:spcBef>
                          <a:spcPts val="0"/>
                        </a:spcBef>
                        <a:spcAft>
                          <a:spcPts val="0"/>
                        </a:spcAft>
                        <a:buNone/>
                      </a:pPr>
                      <a:r>
                        <a:rPr lang="ja-JP" sz="1900" u="none" strike="noStrike" cap="none"/>
                        <a:t>曲名</a:t>
                      </a:r>
                      <a:endParaRPr sz="1900"/>
                    </a:p>
                  </a:txBody>
                  <a:tcPr marL="96875" marR="96875" marT="48450" marB="48450"/>
                </a:tc>
                <a:tc>
                  <a:txBody>
                    <a:bodyPr/>
                    <a:lstStyle/>
                    <a:p>
                      <a:pPr marL="0" marR="0" lvl="0" indent="0" algn="l" rtl="0">
                        <a:spcBef>
                          <a:spcPts val="0"/>
                        </a:spcBef>
                        <a:spcAft>
                          <a:spcPts val="0"/>
                        </a:spcAft>
                        <a:buNone/>
                      </a:pPr>
                      <a:r>
                        <a:rPr lang="ja-JP" sz="1900"/>
                        <a:t>「アルルの女」第２組曲から</a:t>
                      </a:r>
                      <a:endParaRPr dirty="0"/>
                    </a:p>
                    <a:p>
                      <a:pPr marL="0" marR="0" lvl="0" indent="0" algn="l" rtl="0">
                        <a:spcBef>
                          <a:spcPts val="0"/>
                        </a:spcBef>
                        <a:spcAft>
                          <a:spcPts val="0"/>
                        </a:spcAft>
                        <a:buClr>
                          <a:schemeClr val="dk1"/>
                        </a:buClr>
                        <a:buSzPts val="3200"/>
                        <a:buFont typeface="Gill Sans"/>
                        <a:buNone/>
                      </a:pPr>
                      <a:r>
                        <a:rPr lang="ja-JP" sz="3200"/>
                        <a:t>メヌエット</a:t>
                      </a:r>
                      <a:endParaRPr dirty="0"/>
                    </a:p>
                  </a:txBody>
                  <a:tcPr marL="96875" marR="96875" marT="48450" marB="48450"/>
                </a:tc>
                <a:tc>
                  <a:txBody>
                    <a:bodyPr/>
                    <a:lstStyle/>
                    <a:p>
                      <a:pPr marL="0" marR="0" lvl="0" indent="0" algn="l" rtl="0">
                        <a:spcBef>
                          <a:spcPts val="0"/>
                        </a:spcBef>
                        <a:spcAft>
                          <a:spcPts val="0"/>
                        </a:spcAft>
                        <a:buNone/>
                      </a:pPr>
                      <a:r>
                        <a:rPr lang="ja-JP" sz="3200"/>
                        <a:t>クラリネット　ポルカ</a:t>
                      </a:r>
                      <a:endParaRPr sz="3200" dirty="0"/>
                    </a:p>
                  </a:txBody>
                  <a:tcPr marL="96875" marR="96875" marT="48450" marB="48450"/>
                </a:tc>
                <a:extLst>
                  <a:ext uri="{0D108BD9-81ED-4DB2-BD59-A6C34878D82A}">
                    <a16:rowId xmlns:a16="http://schemas.microsoft.com/office/drawing/2014/main" val="10000"/>
                  </a:ext>
                </a:extLst>
              </a:tr>
              <a:tr h="1007600">
                <a:tc>
                  <a:txBody>
                    <a:bodyPr/>
                    <a:lstStyle/>
                    <a:p>
                      <a:pPr marL="0" marR="0" lvl="0" indent="0" algn="l" rtl="0">
                        <a:spcBef>
                          <a:spcPts val="0"/>
                        </a:spcBef>
                        <a:spcAft>
                          <a:spcPts val="0"/>
                        </a:spcAft>
                        <a:buNone/>
                      </a:pPr>
                      <a:r>
                        <a:rPr lang="ja-JP" sz="1900"/>
                        <a:t>主なせんりつの</a:t>
                      </a:r>
                      <a:endParaRPr dirty="0"/>
                    </a:p>
                    <a:p>
                      <a:pPr marL="0" marR="0" lvl="0" indent="0" algn="l" rtl="0">
                        <a:spcBef>
                          <a:spcPts val="0"/>
                        </a:spcBef>
                        <a:spcAft>
                          <a:spcPts val="0"/>
                        </a:spcAft>
                        <a:buClr>
                          <a:schemeClr val="dk1"/>
                        </a:buClr>
                        <a:buSzPts val="1900"/>
                        <a:buFont typeface="Gill Sans"/>
                        <a:buNone/>
                      </a:pPr>
                      <a:r>
                        <a:rPr lang="ja-JP" sz="1900"/>
                        <a:t>動き</a:t>
                      </a:r>
                      <a:endParaRPr sz="1900" dirty="0"/>
                    </a:p>
                  </a:txBody>
                  <a:tcPr marL="96875" marR="96875" marT="48450" marB="48450"/>
                </a:tc>
                <a:tc>
                  <a:txBody>
                    <a:bodyPr/>
                    <a:lstStyle/>
                    <a:p>
                      <a:pPr marL="0" marR="0" lvl="0" indent="0" algn="l" rtl="0">
                        <a:spcBef>
                          <a:spcPts val="0"/>
                        </a:spcBef>
                        <a:spcAft>
                          <a:spcPts val="0"/>
                        </a:spcAft>
                        <a:buNone/>
                      </a:pPr>
                      <a:endParaRPr sz="1900"/>
                    </a:p>
                  </a:txBody>
                  <a:tcPr marL="96875" marR="96875" marT="48450" marB="48450"/>
                </a:tc>
                <a:tc>
                  <a:txBody>
                    <a:bodyPr/>
                    <a:lstStyle/>
                    <a:p>
                      <a:pPr marL="0" marR="0" lvl="0" indent="0" algn="l" rtl="0">
                        <a:spcBef>
                          <a:spcPts val="0"/>
                        </a:spcBef>
                        <a:spcAft>
                          <a:spcPts val="0"/>
                        </a:spcAft>
                        <a:buNone/>
                      </a:pPr>
                      <a:endParaRPr sz="1900"/>
                    </a:p>
                  </a:txBody>
                  <a:tcPr marL="96875" marR="96875" marT="48450" marB="48450"/>
                </a:tc>
                <a:extLst>
                  <a:ext uri="{0D108BD9-81ED-4DB2-BD59-A6C34878D82A}">
                    <a16:rowId xmlns:a16="http://schemas.microsoft.com/office/drawing/2014/main" val="10001"/>
                  </a:ext>
                </a:extLst>
              </a:tr>
              <a:tr h="716950">
                <a:tc>
                  <a:txBody>
                    <a:bodyPr/>
                    <a:lstStyle/>
                    <a:p>
                      <a:pPr marL="0" marR="0" lvl="0" indent="0" algn="l" rtl="0">
                        <a:spcBef>
                          <a:spcPts val="0"/>
                        </a:spcBef>
                        <a:spcAft>
                          <a:spcPts val="0"/>
                        </a:spcAft>
                        <a:buClr>
                          <a:schemeClr val="dk1"/>
                        </a:buClr>
                        <a:buSzPts val="1900"/>
                        <a:buFont typeface="Arial"/>
                        <a:buNone/>
                      </a:pPr>
                      <a:r>
                        <a:rPr lang="ja-JP" sz="1900" b="0" i="0" u="none" strike="noStrike">
                          <a:latin typeface="Arial"/>
                          <a:ea typeface="Arial"/>
                          <a:cs typeface="Arial"/>
                          <a:sym typeface="Arial"/>
                        </a:rPr>
                        <a:t>感じたこと</a:t>
                      </a:r>
                      <a:endParaRPr sz="1900" dirty="0"/>
                    </a:p>
                  </a:txBody>
                  <a:tcPr marL="96875" marR="96875" marT="48450" marB="48450"/>
                </a:tc>
                <a:tc>
                  <a:txBody>
                    <a:bodyPr/>
                    <a:lstStyle/>
                    <a:p>
                      <a:pPr marL="0" marR="0" lvl="0" indent="0" algn="l" rtl="0">
                        <a:spcBef>
                          <a:spcPts val="0"/>
                        </a:spcBef>
                        <a:spcAft>
                          <a:spcPts val="0"/>
                        </a:spcAft>
                        <a:buClr>
                          <a:schemeClr val="dk1"/>
                        </a:buClr>
                        <a:buSzPts val="1900"/>
                        <a:buFont typeface="Gill Sans"/>
                        <a:buNone/>
                      </a:pPr>
                      <a:endParaRPr sz="1900"/>
                    </a:p>
                  </a:txBody>
                  <a:tcPr marL="96875" marR="96875" marT="48450" marB="48450"/>
                </a:tc>
                <a:tc>
                  <a:txBody>
                    <a:bodyPr/>
                    <a:lstStyle/>
                    <a:p>
                      <a:pPr marL="0" marR="0" lvl="0" indent="0" algn="l" rtl="0">
                        <a:spcBef>
                          <a:spcPts val="0"/>
                        </a:spcBef>
                        <a:spcAft>
                          <a:spcPts val="0"/>
                        </a:spcAft>
                        <a:buClr>
                          <a:schemeClr val="dk1"/>
                        </a:buClr>
                        <a:buSzPts val="1900"/>
                        <a:buFont typeface="Gill Sans"/>
                        <a:buNone/>
                      </a:pPr>
                      <a:endParaRPr sz="1900"/>
                    </a:p>
                  </a:txBody>
                  <a:tcPr marL="96875" marR="96875" marT="48450" marB="48450"/>
                </a:tc>
                <a:extLst>
                  <a:ext uri="{0D108BD9-81ED-4DB2-BD59-A6C34878D82A}">
                    <a16:rowId xmlns:a16="http://schemas.microsoft.com/office/drawing/2014/main" val="10002"/>
                  </a:ext>
                </a:extLst>
              </a:tr>
              <a:tr h="716950">
                <a:tc>
                  <a:txBody>
                    <a:bodyPr/>
                    <a:lstStyle/>
                    <a:p>
                      <a:pPr marL="0" marR="0" lvl="0" indent="0" algn="l" rtl="0">
                        <a:spcBef>
                          <a:spcPts val="0"/>
                        </a:spcBef>
                        <a:spcAft>
                          <a:spcPts val="0"/>
                        </a:spcAft>
                        <a:buNone/>
                      </a:pPr>
                      <a:r>
                        <a:rPr lang="ja-JP" sz="1900"/>
                        <a:t>気づいたこと</a:t>
                      </a:r>
                      <a:endParaRPr sz="1900"/>
                    </a:p>
                  </a:txBody>
                  <a:tcPr marL="96875" marR="96875" marT="48450" marB="48450"/>
                </a:tc>
                <a:tc>
                  <a:txBody>
                    <a:bodyPr/>
                    <a:lstStyle/>
                    <a:p>
                      <a:pPr marL="0" marR="0" lvl="0" indent="0" algn="l" rtl="0">
                        <a:spcBef>
                          <a:spcPts val="0"/>
                        </a:spcBef>
                        <a:spcAft>
                          <a:spcPts val="0"/>
                        </a:spcAft>
                        <a:buNone/>
                      </a:pPr>
                      <a:endParaRPr sz="1900" dirty="0"/>
                    </a:p>
                  </a:txBody>
                  <a:tcPr marL="96875" marR="96875" marT="48450" marB="48450"/>
                </a:tc>
                <a:tc>
                  <a:txBody>
                    <a:bodyPr/>
                    <a:lstStyle/>
                    <a:p>
                      <a:pPr marL="0" marR="0" lvl="0" indent="0" algn="l" rtl="0">
                        <a:spcBef>
                          <a:spcPts val="0"/>
                        </a:spcBef>
                        <a:spcAft>
                          <a:spcPts val="0"/>
                        </a:spcAft>
                        <a:buNone/>
                      </a:pPr>
                      <a:endParaRPr sz="1900" dirty="0"/>
                    </a:p>
                  </a:txBody>
                  <a:tcPr marL="96875" marR="96875" marT="48450" marB="4845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anim calcmode="lin" valueType="num">
                                      <p:cBhvr additive="base">
                                        <p:cTn id="7" dur="500"/>
                                        <p:tgtEl>
                                          <p:spTgt spid="6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57"/>
                                        </p:tgtEl>
                                        <p:attrNameLst>
                                          <p:attrName>style.visibility</p:attrName>
                                        </p:attrNameLst>
                                      </p:cBhvr>
                                      <p:to>
                                        <p:strVal val="visible"/>
                                      </p:to>
                                    </p:set>
                                    <p:anim calcmode="lin" valueType="num">
                                      <p:cBhvr additive="base">
                                        <p:cTn id="12" dur="500"/>
                                        <p:tgtEl>
                                          <p:spTgt spid="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6"/>
          <p:cNvSpPr txBox="1">
            <a:spLocks noGrp="1"/>
          </p:cNvSpPr>
          <p:nvPr>
            <p:ph type="title"/>
          </p:nvPr>
        </p:nvSpPr>
        <p:spPr>
          <a:xfrm>
            <a:off x="6251638" y="360000"/>
            <a:ext cx="5581562" cy="54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ja-JP"/>
              <a:t>音色に気を付けて</a:t>
            </a:r>
            <a:endParaRPr dirty="0"/>
          </a:p>
        </p:txBody>
      </p:sp>
      <p:sp>
        <p:nvSpPr>
          <p:cNvPr id="391" name="Google Shape;391;p36"/>
          <p:cNvSpPr txBox="1">
            <a:spLocks noGrp="1"/>
          </p:cNvSpPr>
          <p:nvPr>
            <p:ph type="body" idx="1"/>
          </p:nvPr>
        </p:nvSpPr>
        <p:spPr>
          <a:xfrm>
            <a:off x="6251638" y="1080000"/>
            <a:ext cx="5580000" cy="360362"/>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ja-JP"/>
              <a:t>いろいろな楽器を使って鳴らし方を工夫しながら、図形を音で表しましょう。</a:t>
            </a:r>
            <a:endParaRPr/>
          </a:p>
        </p:txBody>
      </p:sp>
      <p:sp>
        <p:nvSpPr>
          <p:cNvPr id="392" name="Google Shape;392;p36"/>
          <p:cNvSpPr txBox="1">
            <a:spLocks noGrp="1"/>
          </p:cNvSpPr>
          <p:nvPr>
            <p:ph type="body" idx="3"/>
          </p:nvPr>
        </p:nvSpPr>
        <p:spPr>
          <a:xfrm>
            <a:off x="5972538" y="1730710"/>
            <a:ext cx="5451676" cy="4500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たたく位置をかえると</a:t>
            </a:r>
            <a:endParaRPr lang="en-US" altLang="ja-JP" dirty="0"/>
          </a:p>
          <a:p>
            <a:pPr marL="0" lvl="0" indent="0" algn="l" rtl="0">
              <a:lnSpc>
                <a:spcPct val="90000"/>
              </a:lnSpc>
              <a:spcBef>
                <a:spcPts val="0"/>
              </a:spcBef>
              <a:spcAft>
                <a:spcPts val="0"/>
              </a:spcAft>
              <a:buClr>
                <a:schemeClr val="dk1"/>
              </a:buClr>
              <a:buSzPts val="2800"/>
              <a:buNone/>
            </a:pPr>
            <a:r>
              <a:rPr lang="ja-JP" altLang="en-US"/>
              <a:t>　　　　　　　</a:t>
            </a:r>
            <a:r>
              <a:rPr lang="ja-JP"/>
              <a:t>音が変わる楽器</a:t>
            </a:r>
            <a:endParaRPr dirty="0"/>
          </a:p>
          <a:p>
            <a:pPr marL="0" lvl="0" indent="0" algn="l" rtl="0">
              <a:lnSpc>
                <a:spcPct val="90000"/>
              </a:lnSpc>
              <a:spcBef>
                <a:spcPts val="1000"/>
              </a:spcBef>
              <a:spcAft>
                <a:spcPts val="0"/>
              </a:spcAft>
              <a:buClr>
                <a:schemeClr val="dk1"/>
              </a:buClr>
              <a:buSzPts val="2800"/>
              <a:buNone/>
            </a:pPr>
            <a:r>
              <a:rPr lang="ja-JP">
                <a:latin typeface="Arial"/>
                <a:ea typeface="Arial"/>
                <a:cs typeface="Arial"/>
                <a:sym typeface="Arial"/>
              </a:rPr>
              <a:t>ボンゴ、ウッドブロック　など</a:t>
            </a: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lang="en-US" altLang="ja-JP" dirty="0"/>
          </a:p>
          <a:p>
            <a:pPr marL="0" lvl="0" indent="0" algn="l" rtl="0">
              <a:lnSpc>
                <a:spcPct val="90000"/>
              </a:lnSpc>
              <a:spcBef>
                <a:spcPts val="1000"/>
              </a:spcBef>
              <a:spcAft>
                <a:spcPts val="0"/>
              </a:spcAft>
              <a:buClr>
                <a:schemeClr val="dk1"/>
              </a:buClr>
              <a:buSzPts val="2800"/>
              <a:buNone/>
            </a:pPr>
            <a:r>
              <a:rPr lang="ja-JP"/>
              <a:t>どのように音を</a:t>
            </a:r>
            <a:r>
              <a:rPr lang="ja-JP" altLang="en-US"/>
              <a:t>表現</a:t>
            </a:r>
            <a:r>
              <a:rPr lang="ja-JP"/>
              <a:t>できるのか</a:t>
            </a:r>
            <a:r>
              <a:rPr lang="ja-JP" altLang="en-US"/>
              <a:t>、</a:t>
            </a:r>
            <a:endParaRPr lang="en-US" altLang="ja-JP" dirty="0"/>
          </a:p>
          <a:p>
            <a:pPr marL="0" lvl="0" indent="0" algn="l" rtl="0">
              <a:lnSpc>
                <a:spcPct val="90000"/>
              </a:lnSpc>
              <a:spcBef>
                <a:spcPts val="1000"/>
              </a:spcBef>
              <a:spcAft>
                <a:spcPts val="0"/>
              </a:spcAft>
              <a:buClr>
                <a:schemeClr val="dk1"/>
              </a:buClr>
              <a:buSzPts val="2800"/>
              <a:buNone/>
            </a:pPr>
            <a:r>
              <a:rPr lang="ja-JP" altLang="en-US"/>
              <a:t>　　　　　</a:t>
            </a:r>
            <a:r>
              <a:rPr lang="ja-JP"/>
              <a:t>よく考えよう。</a:t>
            </a:r>
            <a:endParaRPr dirty="0"/>
          </a:p>
        </p:txBody>
      </p:sp>
      <p:sp>
        <p:nvSpPr>
          <p:cNvPr id="393" name="Google Shape;393;p36"/>
          <p:cNvSpPr>
            <a:spLocks noGrp="1"/>
          </p:cNvSpPr>
          <p:nvPr>
            <p:ph type="body" idx="4"/>
          </p:nvPr>
        </p:nvSpPr>
        <p:spPr>
          <a:xfrm>
            <a:off x="1412875" y="3429000"/>
            <a:ext cx="2800350" cy="529115"/>
          </a:xfrm>
          <a:prstGeom prst="plaque">
            <a:avLst>
              <a:gd name="adj" fmla="val 16667"/>
            </a:avLst>
          </a:prstGeom>
          <a:solidFill>
            <a:schemeClr val="dk1"/>
          </a:solidFill>
          <a:ln>
            <a:noFill/>
          </a:ln>
          <a:effectLst>
            <a:outerShdw dist="38100" dir="2700000" algn="tl" rotWithShape="0">
              <a:schemeClr val="accent2"/>
            </a:outerShdw>
          </a:effectLst>
        </p:spPr>
        <p:txBody>
          <a:bodyPr spcFirstLastPara="1" wrap="square" lIns="91425" tIns="45700" rIns="91425" bIns="45700" anchor="ctr" anchorCtr="0">
            <a:normAutofit fontScale="92500"/>
          </a:bodyPr>
          <a:lstStyle/>
          <a:p>
            <a:pPr marL="0" lvl="0" indent="0" algn="ctr" rtl="0">
              <a:lnSpc>
                <a:spcPct val="90000"/>
              </a:lnSpc>
              <a:spcBef>
                <a:spcPts val="0"/>
              </a:spcBef>
              <a:spcAft>
                <a:spcPts val="0"/>
              </a:spcAft>
              <a:buClr>
                <a:schemeClr val="lt1"/>
              </a:buClr>
              <a:buSzPts val="1400"/>
              <a:buNone/>
            </a:pPr>
            <a:r>
              <a:rPr lang="ja-JP"/>
              <a:t>たたく位置をかえることもできる</a:t>
            </a:r>
            <a:endParaRPr dirty="0"/>
          </a:p>
        </p:txBody>
      </p:sp>
      <p:grpSp>
        <p:nvGrpSpPr>
          <p:cNvPr id="394" name="Google Shape;394;p36"/>
          <p:cNvGrpSpPr/>
          <p:nvPr/>
        </p:nvGrpSpPr>
        <p:grpSpPr>
          <a:xfrm>
            <a:off x="1311275" y="1184610"/>
            <a:ext cx="3016250" cy="1504950"/>
            <a:chOff x="449012" y="2917157"/>
            <a:chExt cx="3016250" cy="1504950"/>
          </a:xfrm>
        </p:grpSpPr>
        <p:sp>
          <p:nvSpPr>
            <p:cNvPr id="395" name="Google Shape;395;p36"/>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36"/>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6"/>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36"/>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36"/>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a:spLocks noGrp="1"/>
          </p:cNvSpPr>
          <p:nvPr>
            <p:ph type="body" idx="1"/>
          </p:nvPr>
        </p:nvSpPr>
        <p:spPr>
          <a:xfrm rot="-532701">
            <a:off x="4595496" y="2547671"/>
            <a:ext cx="2102132" cy="2214891"/>
          </a:xfrm>
          <a:prstGeom prst="irregularSeal1">
            <a:avLst/>
          </a:prstGeom>
          <a:solidFill>
            <a:schemeClr val="accent3"/>
          </a:solidFill>
          <a:ln>
            <a:noFill/>
          </a:ln>
          <a:effectLst>
            <a:outerShdw dist="63500" dir="2700000" algn="tl" rotWithShape="0">
              <a:schemeClr val="accent2"/>
            </a:outerShdw>
          </a:effectLst>
        </p:spPr>
        <p:txBody>
          <a:bodyPr spcFirstLastPara="1" wrap="square" lIns="91425" tIns="45700" rIns="91425" bIns="45700" anchor="ctr" anchorCtr="0">
            <a:normAutofit fontScale="85000" lnSpcReduction="10000"/>
          </a:bodyPr>
          <a:lstStyle/>
          <a:p>
            <a:pPr marL="0" lvl="0" indent="0" algn="ctr" rtl="0">
              <a:lnSpc>
                <a:spcPct val="70000"/>
              </a:lnSpc>
              <a:spcBef>
                <a:spcPts val="0"/>
              </a:spcBef>
              <a:spcAft>
                <a:spcPts val="0"/>
              </a:spcAft>
              <a:buClr>
                <a:schemeClr val="dk1"/>
              </a:buClr>
              <a:buSzPts val="5550"/>
              <a:buNone/>
            </a:pPr>
            <a:r>
              <a:rPr lang="ja-JP" sz="5550">
                <a:latin typeface="HGMaruGothicMPRO" panose="020F0600000000000000" pitchFamily="34" charset="-128"/>
                <a:ea typeface="HGMaruGothicMPRO" panose="020F0600000000000000" pitchFamily="34" charset="-128"/>
              </a:rPr>
              <a:t>VS. </a:t>
            </a:r>
            <a:endParaRPr sz="5550" dirty="0">
              <a:latin typeface="HGMaruGothicMPRO" panose="020F0600000000000000" pitchFamily="34" charset="-128"/>
              <a:ea typeface="HGMaruGothicMPRO" panose="020F0600000000000000" pitchFamily="34" charset="-128"/>
            </a:endParaRPr>
          </a:p>
        </p:txBody>
      </p:sp>
      <p:sp>
        <p:nvSpPr>
          <p:cNvPr id="320" name="Google Shape;320;p35"/>
          <p:cNvSpPr txBox="1">
            <a:spLocks noGrp="1"/>
          </p:cNvSpPr>
          <p:nvPr>
            <p:ph type="body" idx="3"/>
          </p:nvPr>
        </p:nvSpPr>
        <p:spPr>
          <a:xfrm rot="-60000">
            <a:off x="363329" y="1923658"/>
            <a:ext cx="1660000" cy="396000"/>
          </a:xfrm>
          <a:prstGeom prst="rect">
            <a:avLst/>
          </a:prstGeom>
          <a:solidFill>
            <a:schemeClr val="accent3"/>
          </a:solidFill>
          <a:ln>
            <a:noFill/>
          </a:ln>
        </p:spPr>
        <p:txBody>
          <a:bodyPr spcFirstLastPara="1" wrap="square" lIns="72000" tIns="45700" rIns="91425" bIns="45700" anchor="ctr"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ja-JP">
                <a:latin typeface="HGMaruGothicMPRO" panose="020F0600000000000000" pitchFamily="34" charset="-128"/>
                <a:ea typeface="HGMaruGothicMPRO" panose="020F0600000000000000" pitchFamily="34" charset="-128"/>
              </a:rPr>
              <a:t> A</a:t>
            </a:r>
            <a:endParaRPr dirty="0">
              <a:latin typeface="HGMaruGothicMPRO" panose="020F0600000000000000" pitchFamily="34" charset="-128"/>
              <a:ea typeface="HGMaruGothicMPRO" panose="020F0600000000000000" pitchFamily="34" charset="-128"/>
            </a:endParaRPr>
          </a:p>
        </p:txBody>
      </p:sp>
      <p:sp>
        <p:nvSpPr>
          <p:cNvPr id="321" name="Google Shape;321;p35"/>
          <p:cNvSpPr txBox="1">
            <a:spLocks noGrp="1"/>
          </p:cNvSpPr>
          <p:nvPr>
            <p:ph type="body" idx="5"/>
          </p:nvPr>
        </p:nvSpPr>
        <p:spPr>
          <a:xfrm rot="60000">
            <a:off x="7077520" y="1872146"/>
            <a:ext cx="1660000" cy="396000"/>
          </a:xfrm>
          <a:prstGeom prst="rect">
            <a:avLst/>
          </a:prstGeom>
          <a:solidFill>
            <a:schemeClr val="dk1"/>
          </a:solidFill>
          <a:ln>
            <a:noFill/>
          </a:ln>
        </p:spPr>
        <p:txBody>
          <a:bodyPr spcFirstLastPara="1" wrap="square" lIns="72000" tIns="45700" rIns="91425" bIns="45700" anchor="ctr"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ja-JP">
                <a:latin typeface="HGMaruGothicMPRO" panose="020F0600000000000000" pitchFamily="34" charset="-128"/>
                <a:ea typeface="HGMaruGothicMPRO" panose="020F0600000000000000" pitchFamily="34" charset="-128"/>
              </a:rPr>
              <a:t> B</a:t>
            </a:r>
            <a:endParaRPr dirty="0">
              <a:latin typeface="HGMaruGothicMPRO" panose="020F0600000000000000" pitchFamily="34" charset="-128"/>
              <a:ea typeface="HGMaruGothicMPRO" panose="020F0600000000000000" pitchFamily="34" charset="-128"/>
            </a:endParaRPr>
          </a:p>
        </p:txBody>
      </p:sp>
      <p:sp>
        <p:nvSpPr>
          <p:cNvPr id="322" name="Google Shape;322;p35"/>
          <p:cNvSpPr txBox="1">
            <a:spLocks noGrp="1"/>
          </p:cNvSpPr>
          <p:nvPr>
            <p:ph type="title"/>
          </p:nvPr>
        </p:nvSpPr>
        <p:spPr>
          <a:xfrm>
            <a:off x="610063" y="241621"/>
            <a:ext cx="11156178" cy="9909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ja-JP" sz="3600">
                <a:latin typeface="HGMaruGothicMPRO" panose="020F0600000000000000" pitchFamily="34" charset="-128"/>
                <a:ea typeface="HGMaruGothicMPRO" panose="020F0600000000000000" pitchFamily="34" charset="-128"/>
              </a:rPr>
              <a:t>それぞれのよさを考えよう。</a:t>
            </a:r>
            <a:endParaRPr dirty="0">
              <a:latin typeface="HGMaruGothicMPRO" panose="020F0600000000000000" pitchFamily="34" charset="-128"/>
              <a:ea typeface="HGMaruGothicMPRO" panose="020F0600000000000000" pitchFamily="34" charset="-128"/>
            </a:endParaRPr>
          </a:p>
        </p:txBody>
      </p:sp>
      <p:grpSp>
        <p:nvGrpSpPr>
          <p:cNvPr id="323" name="Google Shape;323;p35"/>
          <p:cNvGrpSpPr/>
          <p:nvPr/>
        </p:nvGrpSpPr>
        <p:grpSpPr>
          <a:xfrm>
            <a:off x="191990" y="2559252"/>
            <a:ext cx="1377911" cy="687505"/>
            <a:chOff x="449012" y="2917157"/>
            <a:chExt cx="3016250" cy="1504950"/>
          </a:xfrm>
        </p:grpSpPr>
        <p:sp>
          <p:nvSpPr>
            <p:cNvPr id="324" name="Google Shape;324;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25" name="Google Shape;325;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26" name="Google Shape;326;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27" name="Google Shape;327;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28" name="Google Shape;328;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329" name="Google Shape;329;p35"/>
          <p:cNvGrpSpPr/>
          <p:nvPr/>
        </p:nvGrpSpPr>
        <p:grpSpPr>
          <a:xfrm>
            <a:off x="7868627" y="3163531"/>
            <a:ext cx="1377911" cy="687505"/>
            <a:chOff x="449012" y="2917157"/>
            <a:chExt cx="3016250" cy="1504950"/>
          </a:xfrm>
        </p:grpSpPr>
        <p:sp>
          <p:nvSpPr>
            <p:cNvPr id="330" name="Google Shape;330;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31" name="Google Shape;331;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32" name="Google Shape;332;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33" name="Google Shape;333;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34" name="Google Shape;334;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335" name="Google Shape;335;p35"/>
          <p:cNvGrpSpPr/>
          <p:nvPr/>
        </p:nvGrpSpPr>
        <p:grpSpPr>
          <a:xfrm>
            <a:off x="2818487" y="4040417"/>
            <a:ext cx="1377911" cy="687505"/>
            <a:chOff x="449012" y="2917157"/>
            <a:chExt cx="3016250" cy="1504950"/>
          </a:xfrm>
        </p:grpSpPr>
        <p:sp>
          <p:nvSpPr>
            <p:cNvPr id="336" name="Google Shape;336;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37" name="Google Shape;337;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38" name="Google Shape;338;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39" name="Google Shape;339;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40" name="Google Shape;340;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341" name="Google Shape;341;p35"/>
          <p:cNvGrpSpPr/>
          <p:nvPr/>
        </p:nvGrpSpPr>
        <p:grpSpPr>
          <a:xfrm>
            <a:off x="6611775" y="2413729"/>
            <a:ext cx="1377911" cy="687505"/>
            <a:chOff x="449012" y="2917157"/>
            <a:chExt cx="3016250" cy="1504950"/>
          </a:xfrm>
        </p:grpSpPr>
        <p:sp>
          <p:nvSpPr>
            <p:cNvPr id="342" name="Google Shape;342;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43" name="Google Shape;343;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44" name="Google Shape;344;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45" name="Google Shape;345;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46" name="Google Shape;346;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347" name="Google Shape;347;p35"/>
          <p:cNvGrpSpPr/>
          <p:nvPr/>
        </p:nvGrpSpPr>
        <p:grpSpPr>
          <a:xfrm>
            <a:off x="1465828" y="3344707"/>
            <a:ext cx="1377911" cy="687505"/>
            <a:chOff x="449012" y="2917157"/>
            <a:chExt cx="3016250" cy="1504950"/>
          </a:xfrm>
        </p:grpSpPr>
        <p:sp>
          <p:nvSpPr>
            <p:cNvPr id="348" name="Google Shape;348;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49" name="Google Shape;349;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50" name="Google Shape;350;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51" name="Google Shape;351;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52" name="Google Shape;352;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353" name="Google Shape;353;p35"/>
          <p:cNvGrpSpPr/>
          <p:nvPr/>
        </p:nvGrpSpPr>
        <p:grpSpPr>
          <a:xfrm>
            <a:off x="9292952" y="2365799"/>
            <a:ext cx="1377911" cy="687505"/>
            <a:chOff x="449012" y="2917157"/>
            <a:chExt cx="3016250" cy="1504950"/>
          </a:xfrm>
        </p:grpSpPr>
        <p:sp>
          <p:nvSpPr>
            <p:cNvPr id="354" name="Google Shape;354;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55" name="Google Shape;355;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56" name="Google Shape;356;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57" name="Google Shape;357;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58" name="Google Shape;358;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359" name="Google Shape;359;p35"/>
          <p:cNvGrpSpPr/>
          <p:nvPr/>
        </p:nvGrpSpPr>
        <p:grpSpPr>
          <a:xfrm>
            <a:off x="7915041" y="4011402"/>
            <a:ext cx="1377911" cy="687505"/>
            <a:chOff x="449012" y="2917157"/>
            <a:chExt cx="3016250" cy="1504950"/>
          </a:xfrm>
        </p:grpSpPr>
        <p:sp>
          <p:nvSpPr>
            <p:cNvPr id="360" name="Google Shape;360;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61" name="Google Shape;361;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62" name="Google Shape;362;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63" name="Google Shape;363;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364" name="Google Shape;364;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365" name="Google Shape;365;p35"/>
          <p:cNvGrpSpPr/>
          <p:nvPr/>
        </p:nvGrpSpPr>
        <p:grpSpPr>
          <a:xfrm>
            <a:off x="10581237" y="3175141"/>
            <a:ext cx="1377911" cy="687505"/>
            <a:chOff x="449012" y="2917157"/>
            <a:chExt cx="3016250" cy="1504950"/>
          </a:xfrm>
        </p:grpSpPr>
        <p:sp>
          <p:nvSpPr>
            <p:cNvPr id="366" name="Google Shape;366;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71" name="Google Shape;371;p35"/>
          <p:cNvGrpSpPr/>
          <p:nvPr/>
        </p:nvGrpSpPr>
        <p:grpSpPr>
          <a:xfrm>
            <a:off x="10627651" y="4023012"/>
            <a:ext cx="1377911" cy="687505"/>
            <a:chOff x="449012" y="2917157"/>
            <a:chExt cx="3016250" cy="1504950"/>
          </a:xfrm>
        </p:grpSpPr>
        <p:sp>
          <p:nvSpPr>
            <p:cNvPr id="372" name="Google Shape;372;p35"/>
            <p:cNvSpPr/>
            <p:nvPr/>
          </p:nvSpPr>
          <p:spPr>
            <a:xfrm>
              <a:off x="449012" y="2917157"/>
              <a:ext cx="3016250" cy="150495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35"/>
            <p:cNvSpPr/>
            <p:nvPr/>
          </p:nvSpPr>
          <p:spPr>
            <a:xfrm>
              <a:off x="550612" y="34505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35"/>
            <p:cNvSpPr/>
            <p:nvPr/>
          </p:nvSpPr>
          <p:spPr>
            <a:xfrm>
              <a:off x="1090362" y="3463257"/>
              <a:ext cx="400050" cy="4000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35"/>
            <p:cNvSpPr/>
            <p:nvPr/>
          </p:nvSpPr>
          <p:spPr>
            <a:xfrm>
              <a:off x="1617412" y="32854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35"/>
            <p:cNvSpPr/>
            <p:nvPr/>
          </p:nvSpPr>
          <p:spPr>
            <a:xfrm>
              <a:off x="2531812" y="3298157"/>
              <a:ext cx="819150" cy="81915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383" name="Google Shape;383;p35"/>
          <p:cNvSpPr/>
          <p:nvPr/>
        </p:nvSpPr>
        <p:spPr>
          <a:xfrm>
            <a:off x="457028" y="5082421"/>
            <a:ext cx="3508598" cy="1304753"/>
          </a:xfrm>
          <a:prstGeom prst="wedgeEllipseCallout">
            <a:avLst>
              <a:gd name="adj1" fmla="val 27270"/>
              <a:gd name="adj2" fmla="val -7216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200">
                <a:solidFill>
                  <a:schemeClr val="dk1"/>
                </a:solidFill>
                <a:latin typeface="HGMaruGothicMPRO" panose="020F0600000000000000" pitchFamily="34" charset="-128"/>
                <a:ea typeface="HGMaruGothicMPRO" panose="020F0600000000000000" pitchFamily="34" charset="-128"/>
                <a:cs typeface="Calibri"/>
                <a:sym typeface="Calibri"/>
              </a:rPr>
              <a:t>リレー</a:t>
            </a:r>
            <a:endParaRPr sz="2400" dirty="0">
              <a:latin typeface="HGMaruGothicMPRO" panose="020F0600000000000000" pitchFamily="34" charset="-128"/>
              <a:ea typeface="HGMaruGothicMPRO" panose="020F0600000000000000" pitchFamily="34" charset="-128"/>
            </a:endParaRPr>
          </a:p>
        </p:txBody>
      </p:sp>
      <p:sp>
        <p:nvSpPr>
          <p:cNvPr id="384" name="Google Shape;384;p35"/>
          <p:cNvSpPr/>
          <p:nvPr/>
        </p:nvSpPr>
        <p:spPr>
          <a:xfrm>
            <a:off x="6176154" y="5323989"/>
            <a:ext cx="3380961" cy="1072179"/>
          </a:xfrm>
          <a:prstGeom prst="wedgeEllipseCallout">
            <a:avLst>
              <a:gd name="adj1" fmla="val 27270"/>
              <a:gd name="adj2" fmla="val -7216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200">
                <a:solidFill>
                  <a:schemeClr val="dk1"/>
                </a:solidFill>
                <a:latin typeface="HGMaruGothicMPRO" panose="020F0600000000000000" pitchFamily="34" charset="-128"/>
                <a:ea typeface="HGMaruGothicMPRO" panose="020F0600000000000000" pitchFamily="34" charset="-128"/>
                <a:cs typeface="Calibri"/>
                <a:sym typeface="Calibri"/>
              </a:rPr>
              <a:t>呼びかけとこたえ</a:t>
            </a:r>
            <a:endParaRPr sz="3200" dirty="0">
              <a:solidFill>
                <a:schemeClr val="dk1"/>
              </a:solidFill>
              <a:latin typeface="HGMaruGothicMPRO" panose="020F0600000000000000" pitchFamily="34" charset="-128"/>
              <a:ea typeface="HGMaruGothicMPRO" panose="020F0600000000000000" pitchFamily="34" charset="-128"/>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8"/>
          <p:cNvSpPr txBox="1">
            <a:spLocks noGrp="1"/>
          </p:cNvSpPr>
          <p:nvPr>
            <p:ph type="body" idx="3"/>
          </p:nvPr>
        </p:nvSpPr>
        <p:spPr>
          <a:xfrm rot="-59632">
            <a:off x="862043" y="1337661"/>
            <a:ext cx="1262590" cy="789421"/>
          </a:xfrm>
          <a:prstGeom prst="rect">
            <a:avLst/>
          </a:prstGeom>
          <a:solidFill>
            <a:schemeClr val="accent3"/>
          </a:solidFill>
          <a:ln>
            <a:noFill/>
          </a:ln>
        </p:spPr>
        <p:txBody>
          <a:bodyPr spcFirstLastPara="1" wrap="square" lIns="72000"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ja-JP">
                <a:latin typeface="HGMaruGothicMPRO" panose="020F0600000000000000" pitchFamily="34" charset="-128"/>
                <a:ea typeface="HGMaruGothicMPRO" panose="020F0600000000000000" pitchFamily="34" charset="-128"/>
              </a:rPr>
              <a:t> 始め</a:t>
            </a:r>
            <a:endParaRPr dirty="0">
              <a:latin typeface="HGMaruGothicMPRO" panose="020F0600000000000000" pitchFamily="34" charset="-128"/>
              <a:ea typeface="HGMaruGothicMPRO" panose="020F0600000000000000" pitchFamily="34" charset="-128"/>
            </a:endParaRPr>
          </a:p>
        </p:txBody>
      </p:sp>
      <p:sp>
        <p:nvSpPr>
          <p:cNvPr id="470" name="Google Shape;470;p38"/>
          <p:cNvSpPr txBox="1">
            <a:spLocks noGrp="1"/>
          </p:cNvSpPr>
          <p:nvPr>
            <p:ph type="body" idx="5"/>
          </p:nvPr>
        </p:nvSpPr>
        <p:spPr>
          <a:xfrm>
            <a:off x="2367815" y="1420312"/>
            <a:ext cx="7449900" cy="396000"/>
          </a:xfrm>
          <a:prstGeom prst="rect">
            <a:avLst/>
          </a:prstGeom>
          <a:solidFill>
            <a:schemeClr val="dk1"/>
          </a:solidFill>
          <a:ln>
            <a:noFill/>
          </a:ln>
        </p:spPr>
        <p:txBody>
          <a:bodyPr spcFirstLastPara="1" wrap="square" lIns="72000" tIns="45700" rIns="91425" bIns="45700" anchor="ctr" anchorCtr="0">
            <a:normAutofit fontScale="92500" lnSpcReduction="20000"/>
          </a:bodyPr>
          <a:lstStyle/>
          <a:p>
            <a:pPr marL="0" lvl="0" indent="0" algn="l" rtl="0">
              <a:lnSpc>
                <a:spcPct val="90000"/>
              </a:lnSpc>
              <a:spcBef>
                <a:spcPts val="0"/>
              </a:spcBef>
              <a:spcAft>
                <a:spcPts val="0"/>
              </a:spcAft>
              <a:buClr>
                <a:schemeClr val="lt1"/>
              </a:buClr>
              <a:buSzPts val="2800"/>
              <a:buNone/>
            </a:pPr>
            <a:r>
              <a:rPr lang="ja-JP">
                <a:latin typeface="HGMaruGothicMPRO" panose="020F0600000000000000" pitchFamily="34" charset="-128"/>
                <a:ea typeface="HGMaruGothicMPRO" panose="020F0600000000000000" pitchFamily="34" charset="-128"/>
              </a:rPr>
              <a:t> 中</a:t>
            </a:r>
            <a:endParaRPr>
              <a:latin typeface="HGMaruGothicMPRO" panose="020F0600000000000000" pitchFamily="34" charset="-128"/>
              <a:ea typeface="HGMaruGothicMPRO" panose="020F0600000000000000" pitchFamily="34" charset="-128"/>
            </a:endParaRPr>
          </a:p>
        </p:txBody>
      </p:sp>
      <p:sp>
        <p:nvSpPr>
          <p:cNvPr id="471" name="Google Shape;471;p38"/>
          <p:cNvSpPr txBox="1">
            <a:spLocks noGrp="1"/>
          </p:cNvSpPr>
          <p:nvPr>
            <p:ph type="title"/>
          </p:nvPr>
        </p:nvSpPr>
        <p:spPr>
          <a:xfrm>
            <a:off x="354341" y="5544"/>
            <a:ext cx="10396800" cy="11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a:latin typeface="HGMaruGothicMPRO" panose="020F0600000000000000" pitchFamily="34" charset="-128"/>
                <a:ea typeface="HGMaruGothicMPRO" panose="020F0600000000000000" pitchFamily="34" charset="-128"/>
              </a:rPr>
              <a:t>構成を考えて音楽をつくりましょう。</a:t>
            </a:r>
            <a:endParaRPr dirty="0">
              <a:latin typeface="HGMaruGothicMPRO" panose="020F0600000000000000" pitchFamily="34" charset="-128"/>
              <a:ea typeface="HGMaruGothicMPRO" panose="020F0600000000000000" pitchFamily="34" charset="-128"/>
            </a:endParaRPr>
          </a:p>
        </p:txBody>
      </p:sp>
      <p:grpSp>
        <p:nvGrpSpPr>
          <p:cNvPr id="472" name="Google Shape;472;p38"/>
          <p:cNvGrpSpPr/>
          <p:nvPr/>
        </p:nvGrpSpPr>
        <p:grpSpPr>
          <a:xfrm rot="10800000">
            <a:off x="471000" y="3192743"/>
            <a:ext cx="1377800" cy="687393"/>
            <a:chOff x="449012" y="2917157"/>
            <a:chExt cx="3016200" cy="1504800"/>
          </a:xfrm>
        </p:grpSpPr>
        <p:sp>
          <p:nvSpPr>
            <p:cNvPr id="473" name="Google Shape;473;p38"/>
            <p:cNvSpPr/>
            <p:nvPr/>
          </p:nvSpPr>
          <p:spPr>
            <a:xfrm>
              <a:off x="449012" y="2917157"/>
              <a:ext cx="3016200" cy="15048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74" name="Google Shape;474;p38"/>
            <p:cNvSpPr/>
            <p:nvPr/>
          </p:nvSpPr>
          <p:spPr>
            <a:xfrm>
              <a:off x="550612" y="34505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75" name="Google Shape;475;p38"/>
            <p:cNvSpPr/>
            <p:nvPr/>
          </p:nvSpPr>
          <p:spPr>
            <a:xfrm>
              <a:off x="1090362" y="34632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76" name="Google Shape;476;p38"/>
            <p:cNvSpPr/>
            <p:nvPr/>
          </p:nvSpPr>
          <p:spPr>
            <a:xfrm>
              <a:off x="1617412" y="32854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77" name="Google Shape;477;p38"/>
            <p:cNvSpPr/>
            <p:nvPr/>
          </p:nvSpPr>
          <p:spPr>
            <a:xfrm>
              <a:off x="2531812" y="32981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478" name="Google Shape;478;p38"/>
          <p:cNvGrpSpPr/>
          <p:nvPr/>
        </p:nvGrpSpPr>
        <p:grpSpPr>
          <a:xfrm>
            <a:off x="3938940" y="3145999"/>
            <a:ext cx="1377800" cy="687393"/>
            <a:chOff x="449012" y="2917157"/>
            <a:chExt cx="3016200" cy="1504800"/>
          </a:xfrm>
        </p:grpSpPr>
        <p:sp>
          <p:nvSpPr>
            <p:cNvPr id="479" name="Google Shape;479;p38"/>
            <p:cNvSpPr/>
            <p:nvPr/>
          </p:nvSpPr>
          <p:spPr>
            <a:xfrm>
              <a:off x="449012" y="2917157"/>
              <a:ext cx="3016200" cy="15048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0" name="Google Shape;480;p38"/>
            <p:cNvSpPr/>
            <p:nvPr/>
          </p:nvSpPr>
          <p:spPr>
            <a:xfrm>
              <a:off x="550612" y="34505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1" name="Google Shape;481;p38"/>
            <p:cNvSpPr/>
            <p:nvPr/>
          </p:nvSpPr>
          <p:spPr>
            <a:xfrm>
              <a:off x="1090362" y="34632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2" name="Google Shape;482;p38"/>
            <p:cNvSpPr/>
            <p:nvPr/>
          </p:nvSpPr>
          <p:spPr>
            <a:xfrm>
              <a:off x="1617412" y="32854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3" name="Google Shape;483;p38"/>
            <p:cNvSpPr/>
            <p:nvPr/>
          </p:nvSpPr>
          <p:spPr>
            <a:xfrm>
              <a:off x="2531812" y="32981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484" name="Google Shape;484;p38"/>
          <p:cNvGrpSpPr/>
          <p:nvPr/>
        </p:nvGrpSpPr>
        <p:grpSpPr>
          <a:xfrm>
            <a:off x="6694762" y="4710432"/>
            <a:ext cx="1377800" cy="687393"/>
            <a:chOff x="449012" y="2917157"/>
            <a:chExt cx="3016200" cy="1504800"/>
          </a:xfrm>
        </p:grpSpPr>
        <p:sp>
          <p:nvSpPr>
            <p:cNvPr id="485" name="Google Shape;485;p38"/>
            <p:cNvSpPr/>
            <p:nvPr/>
          </p:nvSpPr>
          <p:spPr>
            <a:xfrm>
              <a:off x="449012" y="2917157"/>
              <a:ext cx="3016200" cy="15048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6" name="Google Shape;486;p38"/>
            <p:cNvSpPr/>
            <p:nvPr/>
          </p:nvSpPr>
          <p:spPr>
            <a:xfrm>
              <a:off x="550612" y="34505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7" name="Google Shape;487;p38"/>
            <p:cNvSpPr/>
            <p:nvPr/>
          </p:nvSpPr>
          <p:spPr>
            <a:xfrm>
              <a:off x="1090362" y="34632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8" name="Google Shape;488;p38"/>
            <p:cNvSpPr/>
            <p:nvPr/>
          </p:nvSpPr>
          <p:spPr>
            <a:xfrm>
              <a:off x="1617412" y="32854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89" name="Google Shape;489;p38"/>
            <p:cNvSpPr/>
            <p:nvPr/>
          </p:nvSpPr>
          <p:spPr>
            <a:xfrm>
              <a:off x="2531812" y="32981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490" name="Google Shape;490;p38"/>
          <p:cNvGrpSpPr/>
          <p:nvPr/>
        </p:nvGrpSpPr>
        <p:grpSpPr>
          <a:xfrm>
            <a:off x="5316851" y="3922847"/>
            <a:ext cx="1377800" cy="687393"/>
            <a:chOff x="449012" y="2917157"/>
            <a:chExt cx="3016200" cy="1504800"/>
          </a:xfrm>
        </p:grpSpPr>
        <p:sp>
          <p:nvSpPr>
            <p:cNvPr id="491" name="Google Shape;491;p38"/>
            <p:cNvSpPr/>
            <p:nvPr/>
          </p:nvSpPr>
          <p:spPr>
            <a:xfrm>
              <a:off x="449012" y="2917157"/>
              <a:ext cx="3016200" cy="15048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92" name="Google Shape;492;p38"/>
            <p:cNvSpPr/>
            <p:nvPr/>
          </p:nvSpPr>
          <p:spPr>
            <a:xfrm>
              <a:off x="550612" y="34505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93" name="Google Shape;493;p38"/>
            <p:cNvSpPr/>
            <p:nvPr/>
          </p:nvSpPr>
          <p:spPr>
            <a:xfrm>
              <a:off x="1090362" y="34632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94" name="Google Shape;494;p38"/>
            <p:cNvSpPr/>
            <p:nvPr/>
          </p:nvSpPr>
          <p:spPr>
            <a:xfrm>
              <a:off x="1617412" y="32854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495" name="Google Shape;495;p38"/>
            <p:cNvSpPr/>
            <p:nvPr/>
          </p:nvSpPr>
          <p:spPr>
            <a:xfrm>
              <a:off x="2531812" y="32981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sp>
        <p:nvSpPr>
          <p:cNvPr id="496" name="Google Shape;496;p38"/>
          <p:cNvSpPr txBox="1"/>
          <p:nvPr/>
        </p:nvSpPr>
        <p:spPr>
          <a:xfrm>
            <a:off x="291795" y="4255075"/>
            <a:ext cx="2262124" cy="1047600"/>
          </a:xfrm>
          <a:prstGeom prst="rect">
            <a:avLst/>
          </a:prstGeom>
          <a:noFill/>
          <a:ln w="9525" cap="flat" cmpd="sng">
            <a:solidFill>
              <a:schemeClr val="accent1"/>
            </a:solidFill>
            <a:prstDash val="dash"/>
            <a:round/>
            <a:headEnd type="none" w="sm" len="sm"/>
            <a:tailEnd type="none" w="sm" len="sm"/>
          </a:ln>
        </p:spPr>
        <p:txBody>
          <a:bodyPr spcFirstLastPara="1" wrap="square" lIns="108000" tIns="108000" rIns="108000" bIns="0" anchor="t" anchorCtr="0">
            <a:noAutofit/>
          </a:bodyPr>
          <a:lstStyle/>
          <a:p>
            <a:pPr marL="0" marR="0" lvl="0" indent="0" algn="l" rtl="0">
              <a:lnSpc>
                <a:spcPct val="90000"/>
              </a:lnSpc>
              <a:spcBef>
                <a:spcPts val="0"/>
              </a:spcBef>
              <a:spcAft>
                <a:spcPts val="0"/>
              </a:spcAft>
              <a:buClr>
                <a:schemeClr val="accent1"/>
              </a:buClr>
              <a:buSzPts val="1680"/>
              <a:buFont typeface="Libre Franklin"/>
              <a:buNone/>
            </a:pPr>
            <a:r>
              <a:rPr lang="ja-JP" sz="2100" i="0">
                <a:solidFill>
                  <a:srgbClr val="3F3F3F"/>
                </a:solidFill>
                <a:latin typeface="HGMaruGothicMPRO" panose="020F0600000000000000" pitchFamily="34" charset="-128"/>
                <a:ea typeface="HGMaruGothicMPRO" panose="020F0600000000000000" pitchFamily="34" charset="-128"/>
                <a:sym typeface="Arial"/>
              </a:rPr>
              <a:t>グループ全員一緒に演奏する。</a:t>
            </a:r>
            <a:endParaRPr>
              <a:latin typeface="HGMaruGothicMPRO" panose="020F0600000000000000" pitchFamily="34" charset="-128"/>
              <a:ea typeface="HGMaruGothicMPRO" panose="020F0600000000000000" pitchFamily="34" charset="-128"/>
            </a:endParaRPr>
          </a:p>
        </p:txBody>
      </p:sp>
      <p:sp>
        <p:nvSpPr>
          <p:cNvPr id="497" name="Google Shape;497;p38"/>
          <p:cNvSpPr txBox="1"/>
          <p:nvPr/>
        </p:nvSpPr>
        <p:spPr>
          <a:xfrm>
            <a:off x="188277" y="2279081"/>
            <a:ext cx="2129090" cy="783300"/>
          </a:xfrm>
          <a:prstGeom prst="rect">
            <a:avLst/>
          </a:prstGeom>
          <a:noFill/>
          <a:ln w="9525" cap="flat" cmpd="sng">
            <a:solidFill>
              <a:schemeClr val="accent1"/>
            </a:solidFill>
            <a:prstDash val="dash"/>
            <a:round/>
            <a:headEnd type="none" w="sm" len="sm"/>
            <a:tailEnd type="none" w="sm" len="sm"/>
          </a:ln>
        </p:spPr>
        <p:txBody>
          <a:bodyPr spcFirstLastPara="1" wrap="square" lIns="108000" tIns="108000" rIns="108000" bIns="0" anchor="t" anchorCtr="0">
            <a:noAutofit/>
          </a:bodyPr>
          <a:lstStyle/>
          <a:p>
            <a:pPr marL="0" marR="0" lvl="0" indent="0" algn="l" rtl="0">
              <a:lnSpc>
                <a:spcPct val="90000"/>
              </a:lnSpc>
              <a:spcBef>
                <a:spcPts val="0"/>
              </a:spcBef>
              <a:spcAft>
                <a:spcPts val="0"/>
              </a:spcAft>
              <a:buClr>
                <a:schemeClr val="accent1"/>
              </a:buClr>
              <a:buSzPts val="1680"/>
              <a:buFont typeface="Libre Franklin"/>
              <a:buNone/>
            </a:pPr>
            <a:r>
              <a:rPr lang="ja-JP" sz="2100" i="0">
                <a:solidFill>
                  <a:srgbClr val="3F3F3F"/>
                </a:solidFill>
                <a:latin typeface="HGMaruGothicMPRO" panose="020F0600000000000000" pitchFamily="34" charset="-128"/>
                <a:ea typeface="HGMaruGothicMPRO" panose="020F0600000000000000" pitchFamily="34" charset="-128"/>
                <a:sym typeface="Arial"/>
              </a:rPr>
              <a:t>カードを1まいえらぶ。</a:t>
            </a:r>
            <a:endParaRPr sz="2100" i="0" dirty="0">
              <a:solidFill>
                <a:srgbClr val="3F3F3F"/>
              </a:solidFill>
              <a:latin typeface="HGMaruGothicMPRO" panose="020F0600000000000000" pitchFamily="34" charset="-128"/>
              <a:ea typeface="HGMaruGothicMPRO" panose="020F0600000000000000" pitchFamily="34" charset="-128"/>
              <a:sym typeface="Arial"/>
            </a:endParaRPr>
          </a:p>
        </p:txBody>
      </p:sp>
      <p:grpSp>
        <p:nvGrpSpPr>
          <p:cNvPr id="498" name="Google Shape;498;p38"/>
          <p:cNvGrpSpPr/>
          <p:nvPr/>
        </p:nvGrpSpPr>
        <p:grpSpPr>
          <a:xfrm rot="10800000">
            <a:off x="8283546" y="3051403"/>
            <a:ext cx="1377900" cy="687600"/>
            <a:chOff x="8282999" y="4697936"/>
            <a:chExt cx="1377900" cy="687600"/>
          </a:xfrm>
        </p:grpSpPr>
        <p:sp>
          <p:nvSpPr>
            <p:cNvPr id="499" name="Google Shape;499;p38"/>
            <p:cNvSpPr/>
            <p:nvPr/>
          </p:nvSpPr>
          <p:spPr>
            <a:xfrm>
              <a:off x="8282999" y="4697936"/>
              <a:ext cx="1377900" cy="6876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00" name="Google Shape;500;p38"/>
            <p:cNvSpPr/>
            <p:nvPr/>
          </p:nvSpPr>
          <p:spPr>
            <a:xfrm rot="5400000">
              <a:off x="8583477" y="4492567"/>
              <a:ext cx="675000" cy="1110900"/>
            </a:xfrm>
            <a:prstGeom prst="triangle">
              <a:avLst>
                <a:gd name="adj" fmla="val 55942"/>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501" name="Google Shape;501;p38"/>
          <p:cNvGrpSpPr/>
          <p:nvPr/>
        </p:nvGrpSpPr>
        <p:grpSpPr>
          <a:xfrm rot="10800000">
            <a:off x="8254670" y="3821419"/>
            <a:ext cx="1377900" cy="687600"/>
            <a:chOff x="8282999" y="4697936"/>
            <a:chExt cx="1377900" cy="687600"/>
          </a:xfrm>
        </p:grpSpPr>
        <p:sp>
          <p:nvSpPr>
            <p:cNvPr id="502" name="Google Shape;502;p38"/>
            <p:cNvSpPr/>
            <p:nvPr/>
          </p:nvSpPr>
          <p:spPr>
            <a:xfrm>
              <a:off x="8282999" y="4697936"/>
              <a:ext cx="1377900" cy="6876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03" name="Google Shape;503;p38"/>
            <p:cNvSpPr/>
            <p:nvPr/>
          </p:nvSpPr>
          <p:spPr>
            <a:xfrm rot="5400000">
              <a:off x="8583477" y="4492567"/>
              <a:ext cx="675000" cy="1110900"/>
            </a:xfrm>
            <a:prstGeom prst="triangle">
              <a:avLst>
                <a:gd name="adj" fmla="val 55942"/>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grpSp>
        <p:nvGrpSpPr>
          <p:cNvPr id="504" name="Google Shape;504;p38"/>
          <p:cNvGrpSpPr/>
          <p:nvPr/>
        </p:nvGrpSpPr>
        <p:grpSpPr>
          <a:xfrm>
            <a:off x="8312402" y="4697851"/>
            <a:ext cx="1377800" cy="687393"/>
            <a:chOff x="449012" y="2917157"/>
            <a:chExt cx="3016200" cy="1504800"/>
          </a:xfrm>
        </p:grpSpPr>
        <p:sp>
          <p:nvSpPr>
            <p:cNvPr id="505" name="Google Shape;505;p38"/>
            <p:cNvSpPr/>
            <p:nvPr/>
          </p:nvSpPr>
          <p:spPr>
            <a:xfrm>
              <a:off x="449012" y="2917157"/>
              <a:ext cx="3016200" cy="15048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06" name="Google Shape;506;p38"/>
            <p:cNvSpPr/>
            <p:nvPr/>
          </p:nvSpPr>
          <p:spPr>
            <a:xfrm>
              <a:off x="550612" y="34505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07" name="Google Shape;507;p38"/>
            <p:cNvSpPr/>
            <p:nvPr/>
          </p:nvSpPr>
          <p:spPr>
            <a:xfrm>
              <a:off x="1090362" y="3463257"/>
              <a:ext cx="399900" cy="3999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08" name="Google Shape;508;p38"/>
            <p:cNvSpPr/>
            <p:nvPr/>
          </p:nvSpPr>
          <p:spPr>
            <a:xfrm>
              <a:off x="1617412" y="32854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09" name="Google Shape;509;p38"/>
            <p:cNvSpPr/>
            <p:nvPr/>
          </p:nvSpPr>
          <p:spPr>
            <a:xfrm>
              <a:off x="2531812" y="3298157"/>
              <a:ext cx="819300" cy="819300"/>
            </a:xfrm>
            <a:prstGeom prst="ellipse">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grpSp>
      <p:sp>
        <p:nvSpPr>
          <p:cNvPr id="510" name="Google Shape;510;p38"/>
          <p:cNvSpPr txBox="1"/>
          <p:nvPr/>
        </p:nvSpPr>
        <p:spPr>
          <a:xfrm rot="-59976">
            <a:off x="10629532" y="1340400"/>
            <a:ext cx="893272" cy="769019"/>
          </a:xfrm>
          <a:prstGeom prst="rect">
            <a:avLst/>
          </a:prstGeom>
          <a:solidFill>
            <a:schemeClr val="accent3"/>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chemeClr val="accent1"/>
              </a:buClr>
              <a:buSzPts val="1680"/>
              <a:buFont typeface="Libre Franklin"/>
              <a:buNone/>
            </a:pPr>
            <a:r>
              <a:rPr lang="ja-JP" sz="2100" b="1" i="0">
                <a:solidFill>
                  <a:schemeClr val="dk1"/>
                </a:solidFill>
                <a:latin typeface="HGMaruGothicMPRO" panose="020F0600000000000000" pitchFamily="34" charset="-128"/>
                <a:ea typeface="HGMaruGothicMPRO" panose="020F0600000000000000" pitchFamily="34" charset="-128"/>
                <a:sym typeface="Arial"/>
              </a:rPr>
              <a:t>終わり</a:t>
            </a:r>
            <a:endParaRPr sz="2100" b="1" i="0" dirty="0">
              <a:solidFill>
                <a:schemeClr val="dk1"/>
              </a:solidFill>
              <a:latin typeface="HGMaruGothicMPRO" panose="020F0600000000000000" pitchFamily="34" charset="-128"/>
              <a:ea typeface="HGMaruGothicMPRO" panose="020F0600000000000000" pitchFamily="34" charset="-128"/>
              <a:sym typeface="Arial"/>
            </a:endParaRPr>
          </a:p>
        </p:txBody>
      </p:sp>
      <p:sp>
        <p:nvSpPr>
          <p:cNvPr id="511" name="Google Shape;511;p38"/>
          <p:cNvSpPr txBox="1"/>
          <p:nvPr/>
        </p:nvSpPr>
        <p:spPr>
          <a:xfrm>
            <a:off x="9925539" y="4253470"/>
            <a:ext cx="2144804" cy="1047600"/>
          </a:xfrm>
          <a:prstGeom prst="rect">
            <a:avLst/>
          </a:prstGeom>
          <a:noFill/>
          <a:ln w="9525" cap="flat" cmpd="sng">
            <a:solidFill>
              <a:schemeClr val="accent1"/>
            </a:solidFill>
            <a:prstDash val="dash"/>
            <a:round/>
            <a:headEnd type="none" w="sm" len="sm"/>
            <a:tailEnd type="none" w="sm" len="sm"/>
          </a:ln>
        </p:spPr>
        <p:txBody>
          <a:bodyPr spcFirstLastPara="1" wrap="square" lIns="108000" tIns="108000" rIns="108000" bIns="0" anchor="t" anchorCtr="0">
            <a:noAutofit/>
          </a:bodyPr>
          <a:lstStyle/>
          <a:p>
            <a:pPr marL="0" marR="0" lvl="0" indent="0" algn="l" rtl="0">
              <a:lnSpc>
                <a:spcPct val="90000"/>
              </a:lnSpc>
              <a:spcBef>
                <a:spcPts val="0"/>
              </a:spcBef>
              <a:spcAft>
                <a:spcPts val="0"/>
              </a:spcAft>
              <a:buClr>
                <a:schemeClr val="accent1"/>
              </a:buClr>
              <a:buSzPts val="1680"/>
              <a:buFont typeface="Libre Franklin"/>
              <a:buNone/>
            </a:pPr>
            <a:r>
              <a:rPr lang="ja-JP" sz="2100" i="0">
                <a:solidFill>
                  <a:srgbClr val="3F3F3F"/>
                </a:solidFill>
                <a:latin typeface="Arial"/>
                <a:ea typeface="Arial"/>
                <a:cs typeface="Arial"/>
                <a:sym typeface="Arial"/>
              </a:rPr>
              <a:t>グループ全員で一緒に演奏する。</a:t>
            </a:r>
            <a:endParaRPr dirty="0"/>
          </a:p>
        </p:txBody>
      </p:sp>
      <p:sp>
        <p:nvSpPr>
          <p:cNvPr id="512" name="Google Shape;512;p38"/>
          <p:cNvSpPr txBox="1"/>
          <p:nvPr/>
        </p:nvSpPr>
        <p:spPr>
          <a:xfrm>
            <a:off x="9845918" y="2277476"/>
            <a:ext cx="2120906" cy="783300"/>
          </a:xfrm>
          <a:prstGeom prst="rect">
            <a:avLst/>
          </a:prstGeom>
          <a:noFill/>
          <a:ln w="9525" cap="flat" cmpd="sng">
            <a:solidFill>
              <a:schemeClr val="accent1"/>
            </a:solidFill>
            <a:prstDash val="dash"/>
            <a:round/>
            <a:headEnd type="none" w="sm" len="sm"/>
            <a:tailEnd type="none" w="sm" len="sm"/>
          </a:ln>
        </p:spPr>
        <p:txBody>
          <a:bodyPr spcFirstLastPara="1" wrap="square" lIns="108000" tIns="108000" rIns="108000" bIns="0" anchor="t" anchorCtr="0">
            <a:noAutofit/>
          </a:bodyPr>
          <a:lstStyle/>
          <a:p>
            <a:pPr marL="0" marR="0" lvl="0" indent="0" algn="l" rtl="0">
              <a:lnSpc>
                <a:spcPct val="90000"/>
              </a:lnSpc>
              <a:spcBef>
                <a:spcPts val="0"/>
              </a:spcBef>
              <a:spcAft>
                <a:spcPts val="0"/>
              </a:spcAft>
              <a:buClr>
                <a:schemeClr val="accent1"/>
              </a:buClr>
              <a:buSzPts val="1680"/>
              <a:buFont typeface="Libre Franklin"/>
              <a:buNone/>
            </a:pPr>
            <a:r>
              <a:rPr lang="ja-JP" sz="2100" i="0">
                <a:solidFill>
                  <a:srgbClr val="3F3F3F"/>
                </a:solidFill>
                <a:latin typeface="Arial"/>
                <a:ea typeface="Arial"/>
                <a:cs typeface="Arial"/>
                <a:sym typeface="Arial"/>
              </a:rPr>
              <a:t>カードを1まいえらぶ。</a:t>
            </a:r>
            <a:endParaRPr sz="2100" i="0" dirty="0">
              <a:solidFill>
                <a:srgbClr val="3F3F3F"/>
              </a:solidFill>
              <a:latin typeface="Arial"/>
              <a:ea typeface="Arial"/>
              <a:cs typeface="Arial"/>
              <a:sym typeface="Arial"/>
            </a:endParaRPr>
          </a:p>
        </p:txBody>
      </p:sp>
      <p:sp>
        <p:nvSpPr>
          <p:cNvPr id="513" name="Google Shape;513;p38"/>
          <p:cNvSpPr/>
          <p:nvPr/>
        </p:nvSpPr>
        <p:spPr>
          <a:xfrm>
            <a:off x="10208589" y="3330627"/>
            <a:ext cx="1377900" cy="687600"/>
          </a:xfrm>
          <a:prstGeom prst="roundRect">
            <a:avLst>
              <a:gd name="adj" fmla="val 16667"/>
            </a:avLst>
          </a:prstGeom>
          <a:noFill/>
          <a:ln w="5715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14" name="Google Shape;514;p38"/>
          <p:cNvSpPr/>
          <p:nvPr/>
        </p:nvSpPr>
        <p:spPr>
          <a:xfrm rot="5400000">
            <a:off x="10610876" y="3112677"/>
            <a:ext cx="675000" cy="1110900"/>
          </a:xfrm>
          <a:prstGeom prst="triangle">
            <a:avLst>
              <a:gd name="adj" fmla="val 55942"/>
            </a:avLst>
          </a:prstGeom>
          <a:solidFill>
            <a:schemeClr val="accent1"/>
          </a:solidFill>
          <a:ln w="127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Calibri"/>
              <a:sym typeface="Calibri"/>
            </a:endParaRPr>
          </a:p>
        </p:txBody>
      </p:sp>
      <p:sp>
        <p:nvSpPr>
          <p:cNvPr id="515" name="Google Shape;515;p38"/>
          <p:cNvSpPr txBox="1"/>
          <p:nvPr/>
        </p:nvSpPr>
        <p:spPr>
          <a:xfrm>
            <a:off x="2234900" y="906825"/>
            <a:ext cx="8158200" cy="525300"/>
          </a:xfrm>
          <a:prstGeom prst="rect">
            <a:avLst/>
          </a:prstGeom>
          <a:noFill/>
          <a:ln w="9525" cap="flat" cmpd="sng">
            <a:solidFill>
              <a:schemeClr val="accent1"/>
            </a:solidFill>
            <a:prstDash val="dash"/>
            <a:round/>
            <a:headEnd type="none" w="sm" len="sm"/>
            <a:tailEnd type="none" w="sm" len="sm"/>
          </a:ln>
        </p:spPr>
        <p:txBody>
          <a:bodyPr spcFirstLastPara="1" wrap="square" lIns="108000" tIns="108000" rIns="108000" bIns="0" anchor="t" anchorCtr="0">
            <a:noAutofit/>
          </a:bodyPr>
          <a:lstStyle/>
          <a:p>
            <a:pPr marL="0" marR="0" lvl="0" indent="0" algn="l" rtl="0">
              <a:lnSpc>
                <a:spcPct val="90000"/>
              </a:lnSpc>
              <a:spcBef>
                <a:spcPts val="0"/>
              </a:spcBef>
              <a:spcAft>
                <a:spcPts val="0"/>
              </a:spcAft>
              <a:buClr>
                <a:schemeClr val="accent1"/>
              </a:buClr>
              <a:buSzPts val="1680"/>
              <a:buFont typeface="Libre Franklin"/>
              <a:buNone/>
            </a:pPr>
            <a:r>
              <a:rPr lang="ja-JP" sz="2100" i="0">
                <a:solidFill>
                  <a:srgbClr val="3F3F3F"/>
                </a:solidFill>
                <a:latin typeface="HGMaruGothicMPRO" panose="020F0600000000000000" pitchFamily="34" charset="-128"/>
                <a:ea typeface="HGMaruGothicMPRO" panose="020F0600000000000000" pitchFamily="34" charset="-128"/>
                <a:sym typeface="Arial"/>
              </a:rPr>
              <a:t>カードを自由に組み合わせる</a:t>
            </a:r>
            <a:r>
              <a:rPr lang="ja-JP" sz="2100">
                <a:solidFill>
                  <a:srgbClr val="3F3F3F"/>
                </a:solidFill>
                <a:latin typeface="HGMaruGothicMPRO" panose="020F0600000000000000" pitchFamily="34" charset="-128"/>
                <a:ea typeface="HGMaruGothicMPRO" panose="020F0600000000000000" pitchFamily="34" charset="-128"/>
              </a:rPr>
              <a:t> </a:t>
            </a:r>
            <a:r>
              <a:rPr lang="ja-JP" sz="2100" i="0">
                <a:solidFill>
                  <a:srgbClr val="FF0000"/>
                </a:solidFill>
                <a:latin typeface="HGMaruGothicMPRO" panose="020F0600000000000000" pitchFamily="34" charset="-128"/>
                <a:ea typeface="HGMaruGothicMPRO" panose="020F0600000000000000" pitchFamily="34" charset="-128"/>
                <a:sym typeface="Arial"/>
              </a:rPr>
              <a:t>Jamboard</a:t>
            </a:r>
            <a:r>
              <a:rPr lang="ja-JP" sz="2100" i="0">
                <a:solidFill>
                  <a:srgbClr val="3F3F3F"/>
                </a:solidFill>
                <a:latin typeface="HGMaruGothicMPRO" panose="020F0600000000000000" pitchFamily="34" charset="-128"/>
                <a:ea typeface="HGMaruGothicMPRO" panose="020F0600000000000000" pitchFamily="34" charset="-128"/>
                <a:sym typeface="Arial"/>
              </a:rPr>
              <a:t>をつかってつくろう。</a:t>
            </a:r>
            <a:endParaRPr>
              <a:latin typeface="HGMaruGothicMPRO" panose="020F0600000000000000" pitchFamily="34" charset="-128"/>
              <a:ea typeface="HGMaruGothicMPRO" panose="020F0600000000000000" pitchFamily="34" charset="-128"/>
            </a:endParaRPr>
          </a:p>
          <a:p>
            <a:pPr marL="0" marR="0" lvl="0" indent="0" algn="l" rtl="0">
              <a:lnSpc>
                <a:spcPct val="90000"/>
              </a:lnSpc>
              <a:spcBef>
                <a:spcPts val="1000"/>
              </a:spcBef>
              <a:spcAft>
                <a:spcPts val="0"/>
              </a:spcAft>
              <a:buClr>
                <a:schemeClr val="accent1"/>
              </a:buClr>
              <a:buSzPts val="1680"/>
              <a:buFont typeface="Libre Franklin"/>
              <a:buNone/>
            </a:pPr>
            <a:endParaRPr sz="2100" i="0">
              <a:solidFill>
                <a:srgbClr val="3F3F3F"/>
              </a:solidFill>
              <a:latin typeface="HGMaruGothicMPRO" panose="020F0600000000000000" pitchFamily="34" charset="-128"/>
              <a:ea typeface="HGMaruGothicMPRO" panose="020F0600000000000000" pitchFamily="34" charset="-128"/>
              <a:sym typeface="Arial"/>
            </a:endParaRPr>
          </a:p>
        </p:txBody>
      </p:sp>
      <p:sp>
        <p:nvSpPr>
          <p:cNvPr id="516" name="Google Shape;516;p38"/>
          <p:cNvSpPr/>
          <p:nvPr/>
        </p:nvSpPr>
        <p:spPr>
          <a:xfrm>
            <a:off x="2317367" y="4357752"/>
            <a:ext cx="3381000" cy="1072200"/>
          </a:xfrm>
          <a:prstGeom prst="wedgeEllipseCallout">
            <a:avLst>
              <a:gd name="adj1" fmla="val 27270"/>
              <a:gd name="adj2" fmla="val -7216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HGMaruGothicMPRO" panose="020F0600000000000000" pitchFamily="34" charset="-128"/>
                <a:ea typeface="HGMaruGothicMPRO" panose="020F0600000000000000" pitchFamily="34" charset="-128"/>
                <a:cs typeface="Calibri"/>
                <a:sym typeface="Calibri"/>
              </a:rPr>
              <a:t>それぞれの音が</a:t>
            </a:r>
            <a:endParaRPr sz="1800">
              <a:solidFill>
                <a:schemeClr val="dk1"/>
              </a:solidFill>
              <a:latin typeface="HGMaruGothicMPRO" panose="020F0600000000000000" pitchFamily="34" charset="-128"/>
              <a:ea typeface="HGMaruGothicMPRO" panose="020F0600000000000000" pitchFamily="34" charset="-128"/>
              <a:cs typeface="Calibri"/>
              <a:sym typeface="Calibri"/>
            </a:endParaRPr>
          </a:p>
          <a:p>
            <a:pPr marL="0" marR="0" lvl="0" indent="0" algn="ctr" rtl="0">
              <a:spcBef>
                <a:spcPts val="0"/>
              </a:spcBef>
              <a:spcAft>
                <a:spcPts val="0"/>
              </a:spcAft>
              <a:buNone/>
            </a:pPr>
            <a:r>
              <a:rPr lang="ja-JP" sz="1800">
                <a:solidFill>
                  <a:schemeClr val="dk1"/>
                </a:solidFill>
                <a:latin typeface="HGMaruGothicMPRO" panose="020F0600000000000000" pitchFamily="34" charset="-128"/>
                <a:ea typeface="HGMaruGothicMPRO" panose="020F0600000000000000" pitchFamily="34" charset="-128"/>
                <a:cs typeface="Calibri"/>
                <a:sym typeface="Calibri"/>
              </a:rPr>
              <a:t>よく聞こえるように</a:t>
            </a:r>
            <a:endParaRPr>
              <a:latin typeface="HGMaruGothicMPRO" panose="020F0600000000000000" pitchFamily="34" charset="-128"/>
              <a:ea typeface="HGMaruGothicMPRO" panose="020F0600000000000000" pitchFamily="34" charset="-128"/>
            </a:endParaRPr>
          </a:p>
        </p:txBody>
      </p:sp>
      <p:sp>
        <p:nvSpPr>
          <p:cNvPr id="517" name="Google Shape;517;p38"/>
          <p:cNvSpPr/>
          <p:nvPr/>
        </p:nvSpPr>
        <p:spPr>
          <a:xfrm>
            <a:off x="6092791" y="5574781"/>
            <a:ext cx="3381000" cy="1072200"/>
          </a:xfrm>
          <a:prstGeom prst="wedgeEllipseCallout">
            <a:avLst>
              <a:gd name="adj1" fmla="val 27270"/>
              <a:gd name="adj2" fmla="val -7216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HGMaruGothicMPRO" panose="020F0600000000000000" pitchFamily="34" charset="-128"/>
                <a:ea typeface="HGMaruGothicMPRO" panose="020F0600000000000000" pitchFamily="34" charset="-128"/>
                <a:cs typeface="Calibri"/>
                <a:sym typeface="Calibri"/>
              </a:rPr>
              <a:t>一つだけ目立たせることができる。</a:t>
            </a:r>
            <a:endParaRPr sz="1800" dirty="0">
              <a:solidFill>
                <a:schemeClr val="dk1"/>
              </a:solidFill>
              <a:latin typeface="HGMaruGothicMPRO" panose="020F0600000000000000" pitchFamily="34" charset="-128"/>
              <a:ea typeface="HGMaruGothicMPRO" panose="020F0600000000000000" pitchFamily="34" charset="-128"/>
              <a:cs typeface="Calibri"/>
              <a:sym typeface="Calibri"/>
            </a:endParaRPr>
          </a:p>
        </p:txBody>
      </p:sp>
      <p:sp>
        <p:nvSpPr>
          <p:cNvPr id="518" name="Google Shape;518;p38"/>
          <p:cNvSpPr txBox="1"/>
          <p:nvPr/>
        </p:nvSpPr>
        <p:spPr>
          <a:xfrm>
            <a:off x="353683" y="5572664"/>
            <a:ext cx="49716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rgbClr val="FF0000"/>
                </a:solidFill>
                <a:latin typeface="HGMaruGothicMPRO" panose="020F0600000000000000" pitchFamily="34" charset="-128"/>
                <a:ea typeface="HGMaruGothicMPRO" panose="020F0600000000000000" pitchFamily="34" charset="-128"/>
                <a:cs typeface="Calibri"/>
                <a:sym typeface="Calibri"/>
              </a:rPr>
              <a:t>楽器の</a:t>
            </a:r>
            <a:r>
              <a:rPr lang="ja-JP" sz="3600" b="1">
                <a:solidFill>
                  <a:srgbClr val="FF0000"/>
                </a:solidFill>
                <a:highlight>
                  <a:srgbClr val="FFFF00"/>
                </a:highlight>
                <a:latin typeface="HGMaruGothicMPRO" panose="020F0600000000000000" pitchFamily="34" charset="-128"/>
                <a:ea typeface="HGMaruGothicMPRO" panose="020F0600000000000000" pitchFamily="34" charset="-128"/>
                <a:cs typeface="Calibri"/>
                <a:sym typeface="Calibri"/>
              </a:rPr>
              <a:t>特ちょう</a:t>
            </a:r>
            <a:r>
              <a:rPr lang="ja-JP" sz="3600" b="1">
                <a:solidFill>
                  <a:srgbClr val="FF0000"/>
                </a:solidFill>
                <a:latin typeface="HGMaruGothicMPRO" panose="020F0600000000000000" pitchFamily="34" charset="-128"/>
                <a:ea typeface="HGMaruGothicMPRO" panose="020F0600000000000000" pitchFamily="34" charset="-128"/>
                <a:cs typeface="Calibri"/>
                <a:sym typeface="Calibri"/>
              </a:rPr>
              <a:t>は</a:t>
            </a:r>
            <a:endParaRPr dirty="0">
              <a:latin typeface="HGMaruGothicMPRO" panose="020F0600000000000000" pitchFamily="34" charset="-128"/>
              <a:ea typeface="HGMaruGothicMPRO" panose="020F0600000000000000" pitchFamily="34" charset="-128"/>
            </a:endParaRPr>
          </a:p>
          <a:p>
            <a:pPr marL="0" marR="0" lvl="0" indent="0" algn="l" rtl="0">
              <a:spcBef>
                <a:spcPts val="0"/>
              </a:spcBef>
              <a:spcAft>
                <a:spcPts val="0"/>
              </a:spcAft>
              <a:buNone/>
            </a:pPr>
            <a:r>
              <a:rPr lang="ja-JP" sz="3600" b="1">
                <a:solidFill>
                  <a:srgbClr val="FF0000"/>
                </a:solidFill>
                <a:latin typeface="HGMaruGothicMPRO" panose="020F0600000000000000" pitchFamily="34" charset="-128"/>
                <a:ea typeface="HGMaruGothicMPRO" panose="020F0600000000000000" pitchFamily="34" charset="-128"/>
                <a:cs typeface="Calibri"/>
                <a:sym typeface="Calibri"/>
              </a:rPr>
              <a:t>生かされていますか？</a:t>
            </a:r>
            <a:endParaRPr dirty="0">
              <a:latin typeface="HGMaruGothicMPRO" panose="020F0600000000000000" pitchFamily="34" charset="-128"/>
              <a:ea typeface="HGMaruGothicMPRO" panose="020F06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7"/>
                                        </p:tgtEl>
                                        <p:attrNameLst>
                                          <p:attrName>style.visibility</p:attrName>
                                        </p:attrNameLst>
                                      </p:cBhvr>
                                      <p:to>
                                        <p:strVal val="visible"/>
                                      </p:to>
                                    </p:set>
                                    <p:animEffect transition="in" filter="fade">
                                      <p:cBhvr>
                                        <p:cTn id="12"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9"/>
        <p:cNvGrpSpPr/>
        <p:nvPr/>
      </p:nvGrpSpPr>
      <p:grpSpPr>
        <a:xfrm>
          <a:off x="0" y="0"/>
          <a:ext cx="0" cy="0"/>
          <a:chOff x="0" y="0"/>
          <a:chExt cx="0" cy="0"/>
        </a:xfrm>
      </p:grpSpPr>
      <p:sp>
        <p:nvSpPr>
          <p:cNvPr id="531" name="Google Shape;531;p40"/>
          <p:cNvSpPr txBox="1">
            <a:spLocks noGrp="1"/>
          </p:cNvSpPr>
          <p:nvPr>
            <p:ph type="title"/>
          </p:nvPr>
        </p:nvSpPr>
        <p:spPr>
          <a:xfrm>
            <a:off x="979269" y="162046"/>
            <a:ext cx="10450731" cy="17124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5100"/>
              <a:buFont typeface="Impact"/>
              <a:buNone/>
            </a:pPr>
            <a:r>
              <a:rPr lang="ja-JP" altLang="en-US" sz="3600">
                <a:solidFill>
                  <a:schemeClr val="bg1"/>
                </a:solidFill>
              </a:rPr>
              <a:t>ゆたかなひびきを味わいながら演奏しましょう。</a:t>
            </a:r>
            <a:br>
              <a:rPr lang="en-US" altLang="ja-JP" sz="3600" dirty="0">
                <a:solidFill>
                  <a:schemeClr val="bg1"/>
                </a:solidFill>
              </a:rPr>
            </a:br>
            <a:r>
              <a:rPr lang="ja-JP" sz="2400">
                <a:solidFill>
                  <a:schemeClr val="bg1"/>
                </a:solidFill>
              </a:rPr>
              <a:t>学習の流れ</a:t>
            </a:r>
            <a:endParaRPr sz="2800" dirty="0">
              <a:solidFill>
                <a:schemeClr val="bg1"/>
              </a:solidFill>
            </a:endParaRPr>
          </a:p>
        </p:txBody>
      </p:sp>
      <p:grpSp>
        <p:nvGrpSpPr>
          <p:cNvPr id="532" name="Google Shape;532;p40"/>
          <p:cNvGrpSpPr/>
          <p:nvPr/>
        </p:nvGrpSpPr>
        <p:grpSpPr>
          <a:xfrm>
            <a:off x="944217" y="1372420"/>
            <a:ext cx="10764079" cy="5102374"/>
            <a:chOff x="0" y="819"/>
            <a:chExt cx="10764079" cy="5102374"/>
          </a:xfrm>
        </p:grpSpPr>
        <p:sp>
          <p:nvSpPr>
            <p:cNvPr id="533" name="Google Shape;533;p40"/>
            <p:cNvSpPr/>
            <p:nvPr/>
          </p:nvSpPr>
          <p:spPr>
            <a:xfrm>
              <a:off x="0" y="819"/>
              <a:ext cx="10764079" cy="718050"/>
            </a:xfrm>
            <a:prstGeom prst="roundRect">
              <a:avLst>
                <a:gd name="adj" fmla="val 16667"/>
              </a:avLst>
            </a:prstGeom>
            <a:gradFill>
              <a:gsLst>
                <a:gs pos="0">
                  <a:srgbClr val="D77E79"/>
                </a:gs>
                <a:gs pos="50000">
                  <a:srgbClr val="D7675F"/>
                </a:gs>
                <a:gs pos="100000">
                  <a:srgbClr val="C3564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GMaruGothicMPRO" panose="020F0600000000000000" pitchFamily="34" charset="-128"/>
                <a:ea typeface="HGMaruGothicMPRO" panose="020F0600000000000000" pitchFamily="34" charset="-128"/>
              </a:endParaRPr>
            </a:p>
          </p:txBody>
        </p:sp>
        <p:sp>
          <p:nvSpPr>
            <p:cNvPr id="534" name="Google Shape;534;p40"/>
            <p:cNvSpPr txBox="1"/>
            <p:nvPr/>
          </p:nvSpPr>
          <p:spPr>
            <a:xfrm>
              <a:off x="35052" y="35871"/>
              <a:ext cx="10693975" cy="64794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ill Sans"/>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♪せんりつのやくわりを考えよう。</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35" name="Google Shape;535;p40"/>
            <p:cNvSpPr/>
            <p:nvPr/>
          </p:nvSpPr>
          <p:spPr>
            <a:xfrm>
              <a:off x="0" y="731540"/>
              <a:ext cx="10764079" cy="718050"/>
            </a:xfrm>
            <a:prstGeom prst="roundRect">
              <a:avLst>
                <a:gd name="adj" fmla="val 16667"/>
              </a:avLst>
            </a:prstGeom>
            <a:gradFill>
              <a:gsLst>
                <a:gs pos="0">
                  <a:srgbClr val="CDC776"/>
                </a:gs>
                <a:gs pos="50000">
                  <a:srgbClr val="CBC45D"/>
                </a:gs>
                <a:gs pos="100000">
                  <a:srgbClr val="B8B24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GMaruGothicMPRO" panose="020F0600000000000000" pitchFamily="34" charset="-128"/>
                <a:ea typeface="HGMaruGothicMPRO" panose="020F0600000000000000" pitchFamily="34" charset="-128"/>
              </a:endParaRPr>
            </a:p>
          </p:txBody>
        </p:sp>
        <p:sp>
          <p:nvSpPr>
            <p:cNvPr id="536" name="Google Shape;536;p40"/>
            <p:cNvSpPr txBox="1"/>
            <p:nvPr/>
          </p:nvSpPr>
          <p:spPr>
            <a:xfrm>
              <a:off x="35052" y="766592"/>
              <a:ext cx="10693975" cy="64794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ill Sans"/>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　　　①主せんりつ②かざりのせんりつ③伴奏（低音と和音）</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37" name="Google Shape;537;p40"/>
            <p:cNvSpPr/>
            <p:nvPr/>
          </p:nvSpPr>
          <p:spPr>
            <a:xfrm>
              <a:off x="0" y="1462261"/>
              <a:ext cx="10764079" cy="718050"/>
            </a:xfrm>
            <a:prstGeom prst="roundRect">
              <a:avLst>
                <a:gd name="adj" fmla="val 16667"/>
              </a:avLst>
            </a:prstGeom>
            <a:gradFill>
              <a:gsLst>
                <a:gs pos="0">
                  <a:srgbClr val="80C274"/>
                </a:gs>
                <a:gs pos="50000">
                  <a:srgbClr val="6BBF5B"/>
                </a:gs>
                <a:gs pos="100000">
                  <a:srgbClr val="5CAD4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GMaruGothicMPRO" panose="020F0600000000000000" pitchFamily="34" charset="-128"/>
                <a:ea typeface="HGMaruGothicMPRO" panose="020F0600000000000000" pitchFamily="34" charset="-128"/>
              </a:endParaRPr>
            </a:p>
          </p:txBody>
        </p:sp>
        <p:sp>
          <p:nvSpPr>
            <p:cNvPr id="538" name="Google Shape;538;p40"/>
            <p:cNvSpPr txBox="1"/>
            <p:nvPr/>
          </p:nvSpPr>
          <p:spPr>
            <a:xfrm>
              <a:off x="35052" y="1497313"/>
              <a:ext cx="10693975" cy="64794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ill Sans"/>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♪それぞれのせんりつの感じをとらえて</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39" name="Google Shape;539;p40"/>
            <p:cNvSpPr/>
            <p:nvPr/>
          </p:nvSpPr>
          <p:spPr>
            <a:xfrm>
              <a:off x="0" y="2192981"/>
              <a:ext cx="10764079" cy="718050"/>
            </a:xfrm>
            <a:prstGeom prst="roundRect">
              <a:avLst>
                <a:gd name="adj" fmla="val 16667"/>
              </a:avLst>
            </a:prstGeom>
            <a:gradFill>
              <a:gsLst>
                <a:gs pos="0">
                  <a:srgbClr val="72B6A3"/>
                </a:gs>
                <a:gs pos="50000">
                  <a:srgbClr val="5BB199"/>
                </a:gs>
                <a:gs pos="100000">
                  <a:srgbClr val="4BA08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GMaruGothicMPRO" panose="020F0600000000000000" pitchFamily="34" charset="-128"/>
                <a:ea typeface="HGMaruGothicMPRO" panose="020F0600000000000000" pitchFamily="34" charset="-128"/>
              </a:endParaRPr>
            </a:p>
          </p:txBody>
        </p:sp>
        <p:sp>
          <p:nvSpPr>
            <p:cNvPr id="540" name="Google Shape;540;p40"/>
            <p:cNvSpPr txBox="1"/>
            <p:nvPr/>
          </p:nvSpPr>
          <p:spPr>
            <a:xfrm>
              <a:off x="35052" y="2228033"/>
              <a:ext cx="10693975" cy="64794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ill Sans"/>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　　　　　　どのような音色で演奏すればよいのか考えよう。</a:t>
              </a:r>
              <a:endParaRPr sz="2400" b="1">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41" name="Google Shape;541;p40"/>
            <p:cNvSpPr/>
            <p:nvPr/>
          </p:nvSpPr>
          <p:spPr>
            <a:xfrm>
              <a:off x="0" y="2923702"/>
              <a:ext cx="10764079" cy="718050"/>
            </a:xfrm>
            <a:prstGeom prst="roundRect">
              <a:avLst>
                <a:gd name="adj" fmla="val 16667"/>
              </a:avLst>
            </a:prstGeom>
            <a:gradFill>
              <a:gsLst>
                <a:gs pos="0">
                  <a:srgbClr val="7286AA"/>
                </a:gs>
                <a:gs pos="50000">
                  <a:srgbClr val="5876A4"/>
                </a:gs>
                <a:gs pos="100000">
                  <a:srgbClr val="4C679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GMaruGothicMPRO" panose="020F0600000000000000" pitchFamily="34" charset="-128"/>
                <a:ea typeface="HGMaruGothicMPRO" panose="020F0600000000000000" pitchFamily="34" charset="-128"/>
              </a:endParaRPr>
            </a:p>
          </p:txBody>
        </p:sp>
        <p:sp>
          <p:nvSpPr>
            <p:cNvPr id="542" name="Google Shape;542;p40"/>
            <p:cNvSpPr txBox="1"/>
            <p:nvPr/>
          </p:nvSpPr>
          <p:spPr>
            <a:xfrm>
              <a:off x="35052" y="2958754"/>
              <a:ext cx="10693975" cy="64794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ill Sans"/>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♪マレットについて知ろう。</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43" name="Google Shape;543;p40"/>
            <p:cNvSpPr/>
            <p:nvPr/>
          </p:nvSpPr>
          <p:spPr>
            <a:xfrm>
              <a:off x="0" y="3654423"/>
              <a:ext cx="10764079" cy="718050"/>
            </a:xfrm>
            <a:prstGeom prst="roundRect">
              <a:avLst>
                <a:gd name="adj" fmla="val 16667"/>
              </a:avLst>
            </a:prstGeom>
            <a:gradFill>
              <a:gsLst>
                <a:gs pos="0">
                  <a:srgbClr val="85749C"/>
                </a:gs>
                <a:gs pos="50000">
                  <a:srgbClr val="755D91"/>
                </a:gs>
                <a:gs pos="100000">
                  <a:srgbClr val="674F8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GMaruGothicMPRO" panose="020F0600000000000000" pitchFamily="34" charset="-128"/>
                <a:ea typeface="HGMaruGothicMPRO" panose="020F0600000000000000" pitchFamily="34" charset="-128"/>
              </a:endParaRPr>
            </a:p>
          </p:txBody>
        </p:sp>
        <p:sp>
          <p:nvSpPr>
            <p:cNvPr id="544" name="Google Shape;544;p40"/>
            <p:cNvSpPr txBox="1"/>
            <p:nvPr/>
          </p:nvSpPr>
          <p:spPr>
            <a:xfrm>
              <a:off x="35052" y="3689475"/>
              <a:ext cx="10693975" cy="64794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ill Sans"/>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♪バランスに気を付けてえんそうしよう。</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45" name="Google Shape;545;p40"/>
            <p:cNvSpPr/>
            <p:nvPr/>
          </p:nvSpPr>
          <p:spPr>
            <a:xfrm>
              <a:off x="0" y="4385143"/>
              <a:ext cx="10764079" cy="718050"/>
            </a:xfrm>
            <a:prstGeom prst="roundRect">
              <a:avLst>
                <a:gd name="adj" fmla="val 16667"/>
              </a:avLst>
            </a:prstGeom>
            <a:gradFill>
              <a:gsLst>
                <a:gs pos="0">
                  <a:srgbClr val="8D7485"/>
                </a:gs>
                <a:gs pos="50000">
                  <a:srgbClr val="805F75"/>
                </a:gs>
                <a:gs pos="100000">
                  <a:srgbClr val="71536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GMaruGothicMPRO" panose="020F0600000000000000" pitchFamily="34" charset="-128"/>
                <a:ea typeface="HGMaruGothicMPRO" panose="020F0600000000000000" pitchFamily="34" charset="-128"/>
              </a:endParaRPr>
            </a:p>
          </p:txBody>
        </p:sp>
        <p:sp>
          <p:nvSpPr>
            <p:cNvPr id="546" name="Google Shape;546;p40"/>
            <p:cNvSpPr txBox="1"/>
            <p:nvPr/>
          </p:nvSpPr>
          <p:spPr>
            <a:xfrm>
              <a:off x="35052" y="4420195"/>
              <a:ext cx="10693975" cy="64794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ill Sans"/>
                <a:buNone/>
              </a:pPr>
              <a:r>
                <a:rPr lang="en-US" sz="2400" b="1" dirty="0">
                  <a:solidFill>
                    <a:schemeClr val="lt1"/>
                  </a:solidFill>
                  <a:latin typeface="HGMaruGothicMPRO" panose="020F0600000000000000" pitchFamily="34" charset="-128"/>
                  <a:ea typeface="HGMaruGothicMPRO" panose="020F0600000000000000" pitchFamily="34" charset="-128"/>
                  <a:cs typeface="Gill Sans"/>
                  <a:sym typeface="Gill Sans"/>
                </a:rPr>
                <a:t>         </a:t>
              </a:r>
              <a:r>
                <a:rPr lang="en-US" sz="2400" b="1" dirty="0" err="1">
                  <a:solidFill>
                    <a:schemeClr val="lt1"/>
                  </a:solidFill>
                  <a:latin typeface="HGMaruGothicMPRO" panose="020F0600000000000000" pitchFamily="34" charset="-128"/>
                  <a:ea typeface="HGMaruGothicMPRO" panose="020F0600000000000000" pitchFamily="34" charset="-128"/>
                  <a:cs typeface="Gill Sans"/>
                  <a:sym typeface="Gill Sans"/>
                </a:rPr>
                <a:t>主旋律がしっかり聴こえてきますか</a:t>
              </a:r>
              <a:r>
                <a:rPr lang="en-US" sz="2400" b="1" dirty="0">
                  <a:solidFill>
                    <a:schemeClr val="lt1"/>
                  </a:solidFill>
                  <a:latin typeface="HGMaruGothicMPRO" panose="020F0600000000000000" pitchFamily="34" charset="-128"/>
                  <a:ea typeface="HGMaruGothicMPRO" panose="020F0600000000000000" pitchFamily="34" charset="-128"/>
                  <a:cs typeface="Gill Sans"/>
                  <a:sym typeface="Gill Sans"/>
                </a:rPr>
                <a:t>？</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a:spLocks noGrp="1"/>
          </p:cNvSpPr>
          <p:nvPr>
            <p:ph type="title"/>
          </p:nvPr>
        </p:nvSpPr>
        <p:spPr>
          <a:xfrm>
            <a:off x="7808359" y="457199"/>
            <a:ext cx="4263775" cy="18236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Impact"/>
              <a:buNone/>
            </a:pPr>
            <a:r>
              <a:rPr lang="ja-JP" sz="3200" b="1">
                <a:solidFill>
                  <a:schemeClr val="accent1"/>
                </a:solidFill>
                <a:latin typeface="HGMaruGothicMPRO" panose="020F0600000000000000" pitchFamily="34" charset="-128"/>
                <a:ea typeface="HGMaruGothicMPRO" panose="020F0600000000000000" pitchFamily="34" charset="-128"/>
              </a:rPr>
              <a:t>やくわりを考えよう。</a:t>
            </a:r>
            <a:br>
              <a:rPr lang="ja-JP" sz="3200" b="1">
                <a:solidFill>
                  <a:schemeClr val="accent1"/>
                </a:solidFill>
                <a:latin typeface="HGMaruGothicMPRO" panose="020F0600000000000000" pitchFamily="34" charset="-128"/>
                <a:ea typeface="HGMaruGothicMPRO" panose="020F0600000000000000" pitchFamily="34" charset="-128"/>
              </a:rPr>
            </a:br>
            <a:endParaRPr sz="3200" dirty="0">
              <a:solidFill>
                <a:schemeClr val="accent1"/>
              </a:solidFill>
              <a:latin typeface="HGMaruGothicMPRO" panose="020F0600000000000000" pitchFamily="34" charset="-128"/>
              <a:ea typeface="HGMaruGothicMPRO" panose="020F0600000000000000" pitchFamily="34" charset="-128"/>
            </a:endParaRPr>
          </a:p>
        </p:txBody>
      </p:sp>
      <p:sp>
        <p:nvSpPr>
          <p:cNvPr id="552" name="Google Shape;552;p41"/>
          <p:cNvSpPr txBox="1">
            <a:spLocks noGrp="1"/>
          </p:cNvSpPr>
          <p:nvPr>
            <p:ph type="body" idx="1"/>
          </p:nvPr>
        </p:nvSpPr>
        <p:spPr>
          <a:xfrm>
            <a:off x="7808358" y="1809177"/>
            <a:ext cx="4263775" cy="4262849"/>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rgbClr val="C00000"/>
              </a:buClr>
              <a:buSzPts val="2800"/>
              <a:buChar char="•"/>
            </a:pPr>
            <a:r>
              <a:rPr lang="ja-JP" sz="2800" b="1">
                <a:solidFill>
                  <a:srgbClr val="C00000"/>
                </a:solidFill>
                <a:latin typeface="HGMaruGothicMPRO" panose="020F0600000000000000" pitchFamily="34" charset="-128"/>
                <a:ea typeface="HGMaruGothicMPRO" panose="020F0600000000000000" pitchFamily="34" charset="-128"/>
              </a:rPr>
              <a:t>①主せんりつ</a:t>
            </a:r>
            <a:endParaRPr sz="2800" b="1" dirty="0">
              <a:solidFill>
                <a:srgbClr val="C00000"/>
              </a:solidFill>
              <a:latin typeface="HGMaruGothicMPRO" panose="020F0600000000000000" pitchFamily="34" charset="-128"/>
              <a:ea typeface="HGMaruGothicMPRO" panose="020F0600000000000000" pitchFamily="34" charset="-128"/>
            </a:endParaRPr>
          </a:p>
          <a:p>
            <a:pPr marL="228600" lvl="0" indent="-228600" algn="l" rtl="0">
              <a:lnSpc>
                <a:spcPct val="110000"/>
              </a:lnSpc>
              <a:spcBef>
                <a:spcPts val="700"/>
              </a:spcBef>
              <a:spcAft>
                <a:spcPts val="0"/>
              </a:spcAft>
              <a:buClr>
                <a:srgbClr val="C00000"/>
              </a:buClr>
              <a:buSzPts val="2800"/>
              <a:buChar char="•"/>
            </a:pPr>
            <a:r>
              <a:rPr lang="ja-JP" sz="2800" b="1">
                <a:solidFill>
                  <a:srgbClr val="C00000"/>
                </a:solidFill>
                <a:latin typeface="HGMaruGothicMPRO" panose="020F0600000000000000" pitchFamily="34" charset="-128"/>
                <a:ea typeface="HGMaruGothicMPRO" panose="020F0600000000000000" pitchFamily="34" charset="-128"/>
              </a:rPr>
              <a:t>②かざりのせんりつ</a:t>
            </a:r>
            <a:endParaRPr sz="2800" b="1" dirty="0">
              <a:solidFill>
                <a:srgbClr val="C00000"/>
              </a:solidFill>
              <a:latin typeface="HGMaruGothicMPRO" panose="020F0600000000000000" pitchFamily="34" charset="-128"/>
              <a:ea typeface="HGMaruGothicMPRO" panose="020F0600000000000000" pitchFamily="34" charset="-128"/>
            </a:endParaRPr>
          </a:p>
          <a:p>
            <a:pPr marL="228600" lvl="0" indent="-228600" algn="l" rtl="0">
              <a:lnSpc>
                <a:spcPct val="110000"/>
              </a:lnSpc>
              <a:spcBef>
                <a:spcPts val="700"/>
              </a:spcBef>
              <a:spcAft>
                <a:spcPts val="0"/>
              </a:spcAft>
              <a:buClr>
                <a:srgbClr val="C00000"/>
              </a:buClr>
              <a:buSzPts val="2800"/>
              <a:buChar char="•"/>
            </a:pPr>
            <a:r>
              <a:rPr lang="ja-JP" sz="2800" b="1">
                <a:solidFill>
                  <a:srgbClr val="C00000"/>
                </a:solidFill>
                <a:latin typeface="HGMaruGothicMPRO" panose="020F0600000000000000" pitchFamily="34" charset="-128"/>
                <a:ea typeface="HGMaruGothicMPRO" panose="020F0600000000000000" pitchFamily="34" charset="-128"/>
              </a:rPr>
              <a:t>③伴奏（低音と和音）</a:t>
            </a:r>
            <a:endParaRPr sz="2800" b="1" dirty="0">
              <a:solidFill>
                <a:srgbClr val="C00000"/>
              </a:solidFill>
              <a:latin typeface="HGMaruGothicMPRO" panose="020F0600000000000000" pitchFamily="34" charset="-128"/>
              <a:ea typeface="HGMaruGothicMPRO" panose="020F0600000000000000" pitchFamily="34" charset="-128"/>
            </a:endParaRPr>
          </a:p>
          <a:p>
            <a:pPr marL="228600" lvl="0" indent="-76200" algn="l" rtl="0">
              <a:lnSpc>
                <a:spcPct val="110000"/>
              </a:lnSpc>
              <a:spcBef>
                <a:spcPts val="700"/>
              </a:spcBef>
              <a:spcAft>
                <a:spcPts val="0"/>
              </a:spcAft>
              <a:buSzPts val="2400"/>
              <a:buNone/>
            </a:pPr>
            <a:endParaRPr sz="2400" dirty="0">
              <a:solidFill>
                <a:srgbClr val="FFFFFF"/>
              </a:solidFill>
            </a:endParaRPr>
          </a:p>
        </p:txBody>
      </p:sp>
      <p:pic>
        <p:nvPicPr>
          <p:cNvPr id="553" name="Google Shape;553;p41" descr="文字と写真のスクリーンショット&#10;&#10;自動的に生成された説明"/>
          <p:cNvPicPr preferRelativeResize="0"/>
          <p:nvPr/>
        </p:nvPicPr>
        <p:blipFill rotWithShape="1">
          <a:blip r:embed="rId3">
            <a:alphaModFix/>
          </a:blip>
          <a:srcRect/>
          <a:stretch/>
        </p:blipFill>
        <p:spPr>
          <a:xfrm>
            <a:off x="674707" y="1047840"/>
            <a:ext cx="6621737" cy="5380165"/>
          </a:xfrm>
          <a:prstGeom prst="rect">
            <a:avLst/>
          </a:prstGeom>
          <a:noFill/>
          <a:ln>
            <a:noFill/>
          </a:ln>
        </p:spPr>
      </p:pic>
      <p:sp>
        <p:nvSpPr>
          <p:cNvPr id="554" name="Google Shape;554;p41"/>
          <p:cNvSpPr/>
          <p:nvPr/>
        </p:nvSpPr>
        <p:spPr>
          <a:xfrm>
            <a:off x="142271" y="827664"/>
            <a:ext cx="1851276" cy="374660"/>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HGMaruGothicMPRO" panose="020F0600000000000000" pitchFamily="34" charset="-128"/>
                <a:ea typeface="HGMaruGothicMPRO" panose="020F0600000000000000" pitchFamily="34" charset="-128"/>
                <a:cs typeface="Gill Sans"/>
                <a:sym typeface="Gill Sans"/>
              </a:rPr>
              <a:t>①主せんりつ</a:t>
            </a:r>
            <a:endParaRPr dirty="0">
              <a:latin typeface="HGMaruGothicMPRO" panose="020F0600000000000000" pitchFamily="34" charset="-128"/>
              <a:ea typeface="HGMaruGothicMPRO" panose="020F0600000000000000" pitchFamily="34" charset="-128"/>
            </a:endParaRPr>
          </a:p>
        </p:txBody>
      </p:sp>
      <p:sp>
        <p:nvSpPr>
          <p:cNvPr id="555" name="Google Shape;555;p41"/>
          <p:cNvSpPr/>
          <p:nvPr/>
        </p:nvSpPr>
        <p:spPr>
          <a:xfrm>
            <a:off x="290351" y="2201528"/>
            <a:ext cx="1555117" cy="367425"/>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000" b="1">
                <a:solidFill>
                  <a:schemeClr val="lt1"/>
                </a:solidFill>
                <a:latin typeface="HGMaruGothicMPRO" panose="020F0600000000000000" pitchFamily="34" charset="-128"/>
                <a:ea typeface="HGMaruGothicMPRO" panose="020F0600000000000000" pitchFamily="34" charset="-128"/>
                <a:cs typeface="Gill Sans"/>
                <a:sym typeface="Gill Sans"/>
              </a:rPr>
              <a:t>②かざり</a:t>
            </a:r>
            <a:endParaRPr dirty="0">
              <a:latin typeface="HGMaruGothicMPRO" panose="020F0600000000000000" pitchFamily="34" charset="-128"/>
              <a:ea typeface="HGMaruGothicMPRO" panose="020F0600000000000000" pitchFamily="34" charset="-128"/>
            </a:endParaRPr>
          </a:p>
        </p:txBody>
      </p:sp>
      <p:sp>
        <p:nvSpPr>
          <p:cNvPr id="556" name="Google Shape;556;p41"/>
          <p:cNvSpPr/>
          <p:nvPr/>
        </p:nvSpPr>
        <p:spPr>
          <a:xfrm>
            <a:off x="290351" y="3722640"/>
            <a:ext cx="1149283" cy="486370"/>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000" b="1">
                <a:solidFill>
                  <a:schemeClr val="lt1"/>
                </a:solidFill>
                <a:latin typeface="HGMaruGothicMPRO" panose="020F0600000000000000" pitchFamily="34" charset="-128"/>
                <a:ea typeface="HGMaruGothicMPRO" panose="020F0600000000000000" pitchFamily="34" charset="-128"/>
                <a:cs typeface="Gill Sans"/>
                <a:sym typeface="Gill Sans"/>
              </a:rPr>
              <a:t>③和音</a:t>
            </a:r>
            <a:endParaRPr dirty="0">
              <a:latin typeface="HGMaruGothicMPRO" panose="020F0600000000000000" pitchFamily="34" charset="-128"/>
              <a:ea typeface="HGMaruGothicMPRO" panose="020F0600000000000000" pitchFamily="34" charset="-128"/>
            </a:endParaRPr>
          </a:p>
        </p:txBody>
      </p:sp>
      <p:sp>
        <p:nvSpPr>
          <p:cNvPr id="557" name="Google Shape;557;p41"/>
          <p:cNvSpPr/>
          <p:nvPr/>
        </p:nvSpPr>
        <p:spPr>
          <a:xfrm>
            <a:off x="168211" y="6157615"/>
            <a:ext cx="1319933" cy="486371"/>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000" b="1">
                <a:solidFill>
                  <a:schemeClr val="lt1"/>
                </a:solidFill>
                <a:latin typeface="HGMaruGothicMPRO" panose="020F0600000000000000" pitchFamily="34" charset="-128"/>
                <a:ea typeface="HGMaruGothicMPRO" panose="020F0600000000000000" pitchFamily="34" charset="-128"/>
                <a:cs typeface="Gill Sans"/>
                <a:sym typeface="Gill Sans"/>
              </a:rPr>
              <a:t>③低音</a:t>
            </a:r>
            <a:endParaRPr dirty="0">
              <a:latin typeface="HGMaruGothicMPRO" panose="020F0600000000000000" pitchFamily="34" charset="-128"/>
              <a:ea typeface="HGMaruGothicMPRO" panose="020F0600000000000000" pitchFamily="34" charset="-128"/>
            </a:endParaRPr>
          </a:p>
        </p:txBody>
      </p:sp>
      <p:sp>
        <p:nvSpPr>
          <p:cNvPr id="558" name="Google Shape;558;p41"/>
          <p:cNvSpPr/>
          <p:nvPr/>
        </p:nvSpPr>
        <p:spPr>
          <a:xfrm>
            <a:off x="6986426" y="4263775"/>
            <a:ext cx="1835293" cy="1294544"/>
          </a:xfrm>
          <a:prstGeom prst="rightArrow">
            <a:avLst>
              <a:gd name="adj1" fmla="val 50000"/>
              <a:gd name="adj2" fmla="val 50000"/>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59" name="Google Shape;559;p41"/>
          <p:cNvSpPr/>
          <p:nvPr/>
        </p:nvSpPr>
        <p:spPr>
          <a:xfrm>
            <a:off x="9250909" y="4277472"/>
            <a:ext cx="2047292" cy="1294544"/>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5400" b="1">
                <a:solidFill>
                  <a:schemeClr val="lt1"/>
                </a:solidFill>
                <a:latin typeface="HGMaruGothicMPRO" panose="020F0600000000000000" pitchFamily="34" charset="-128"/>
                <a:ea typeface="HGMaruGothicMPRO" panose="020F0600000000000000" pitchFamily="34" charset="-128"/>
                <a:cs typeface="Gill Sans"/>
                <a:sym typeface="Gill Sans"/>
              </a:rPr>
              <a:t>伴奏</a:t>
            </a:r>
            <a:endParaRPr>
              <a:latin typeface="HGMaruGothicMPRO" panose="020F0600000000000000" pitchFamily="34" charset="-128"/>
              <a:ea typeface="HGMaruGothicMPRO" panose="020F0600000000000000" pitchFamily="34" charset="-128"/>
            </a:endParaRPr>
          </a:p>
        </p:txBody>
      </p:sp>
      <p:sp>
        <p:nvSpPr>
          <p:cNvPr id="560" name="Google Shape;560;p41"/>
          <p:cNvSpPr/>
          <p:nvPr/>
        </p:nvSpPr>
        <p:spPr>
          <a:xfrm rot="-3059145">
            <a:off x="1219043" y="4832522"/>
            <a:ext cx="441185" cy="228070"/>
          </a:xfrm>
          <a:prstGeom prst="rightArrow">
            <a:avLst>
              <a:gd name="adj1" fmla="val 50000"/>
              <a:gd name="adj2" fmla="val 50000"/>
            </a:avLst>
          </a:prstGeom>
          <a:solidFill>
            <a:srgbClr val="C00000"/>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61" name="Google Shape;561;p41"/>
          <p:cNvSpPr/>
          <p:nvPr/>
        </p:nvSpPr>
        <p:spPr>
          <a:xfrm rot="-3059145">
            <a:off x="2121457" y="4851360"/>
            <a:ext cx="441185" cy="228070"/>
          </a:xfrm>
          <a:prstGeom prst="rightArrow">
            <a:avLst>
              <a:gd name="adj1" fmla="val 50000"/>
              <a:gd name="adj2" fmla="val 50000"/>
            </a:avLst>
          </a:prstGeom>
          <a:solidFill>
            <a:srgbClr val="C00000"/>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62" name="Google Shape;562;p41"/>
          <p:cNvSpPr/>
          <p:nvPr/>
        </p:nvSpPr>
        <p:spPr>
          <a:xfrm rot="-3059145">
            <a:off x="2833104" y="4841086"/>
            <a:ext cx="441185" cy="228070"/>
          </a:xfrm>
          <a:prstGeom prst="rightArrow">
            <a:avLst>
              <a:gd name="adj1" fmla="val 50000"/>
              <a:gd name="adj2" fmla="val 50000"/>
            </a:avLst>
          </a:prstGeom>
          <a:solidFill>
            <a:srgbClr val="C00000"/>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63" name="Google Shape;563;p41"/>
          <p:cNvSpPr/>
          <p:nvPr/>
        </p:nvSpPr>
        <p:spPr>
          <a:xfrm rot="-3059145">
            <a:off x="3619768" y="4859924"/>
            <a:ext cx="441185" cy="228070"/>
          </a:xfrm>
          <a:prstGeom prst="rightArrow">
            <a:avLst>
              <a:gd name="adj1" fmla="val 50000"/>
              <a:gd name="adj2" fmla="val 50000"/>
            </a:avLst>
          </a:prstGeom>
          <a:solidFill>
            <a:srgbClr val="C00000"/>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64" name="Google Shape;564;p41"/>
          <p:cNvSpPr/>
          <p:nvPr/>
        </p:nvSpPr>
        <p:spPr>
          <a:xfrm rot="-3059145">
            <a:off x="4443411" y="4830812"/>
            <a:ext cx="441185" cy="228070"/>
          </a:xfrm>
          <a:prstGeom prst="rightArrow">
            <a:avLst>
              <a:gd name="adj1" fmla="val 50000"/>
              <a:gd name="adj2" fmla="val 50000"/>
            </a:avLst>
          </a:prstGeom>
          <a:solidFill>
            <a:srgbClr val="C00000"/>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65" name="Google Shape;565;p41"/>
          <p:cNvSpPr/>
          <p:nvPr/>
        </p:nvSpPr>
        <p:spPr>
          <a:xfrm rot="-3059145">
            <a:off x="5201989" y="4839376"/>
            <a:ext cx="441185" cy="228070"/>
          </a:xfrm>
          <a:prstGeom prst="rightArrow">
            <a:avLst>
              <a:gd name="adj1" fmla="val 50000"/>
              <a:gd name="adj2" fmla="val 50000"/>
            </a:avLst>
          </a:prstGeom>
          <a:solidFill>
            <a:srgbClr val="C00000"/>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5"/>
                                        </p:tgtEl>
                                        <p:attrNameLst>
                                          <p:attrName>style.visibility</p:attrName>
                                        </p:attrNameLst>
                                      </p:cBhvr>
                                      <p:to>
                                        <p:strVal val="visible"/>
                                      </p:to>
                                    </p:set>
                                    <p:animEffect transition="in" filter="fade">
                                      <p:cBhvr>
                                        <p:cTn id="12" dur="500"/>
                                        <p:tgtEl>
                                          <p:spTgt spid="5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6"/>
                                        </p:tgtEl>
                                        <p:attrNameLst>
                                          <p:attrName>style.visibility</p:attrName>
                                        </p:attrNameLst>
                                      </p:cBhvr>
                                      <p:to>
                                        <p:strVal val="visible"/>
                                      </p:to>
                                    </p:set>
                                    <p:animEffect transition="in" filter="fade">
                                      <p:cBhvr>
                                        <p:cTn id="17" dur="500"/>
                                        <p:tgtEl>
                                          <p:spTgt spid="5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7"/>
                                        </p:tgtEl>
                                        <p:attrNameLst>
                                          <p:attrName>style.visibility</p:attrName>
                                        </p:attrNameLst>
                                      </p:cBhvr>
                                      <p:to>
                                        <p:strVal val="visible"/>
                                      </p:to>
                                    </p:set>
                                    <p:animEffect transition="in" filter="fade">
                                      <p:cBhvr>
                                        <p:cTn id="22" dur="500"/>
                                        <p:tgtEl>
                                          <p:spTgt spid="5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8"/>
                                        </p:tgtEl>
                                        <p:attrNameLst>
                                          <p:attrName>style.visibility</p:attrName>
                                        </p:attrNameLst>
                                      </p:cBhvr>
                                      <p:to>
                                        <p:strVal val="visible"/>
                                      </p:to>
                                    </p:set>
                                    <p:animEffect transition="in" filter="fade">
                                      <p:cBhvr>
                                        <p:cTn id="27" dur="500"/>
                                        <p:tgtEl>
                                          <p:spTgt spid="558"/>
                                        </p:tgtEl>
                                      </p:cBhvr>
                                    </p:animEffect>
                                  </p:childTnLst>
                                </p:cTn>
                              </p:par>
                              <p:par>
                                <p:cTn id="28" presetID="10" presetClass="entr" presetSubtype="0" fill="hold" nodeType="withEffect">
                                  <p:stCondLst>
                                    <p:cond delay="0"/>
                                  </p:stCondLst>
                                  <p:childTnLst>
                                    <p:set>
                                      <p:cBhvr>
                                        <p:cTn id="29" dur="1" fill="hold">
                                          <p:stCondLst>
                                            <p:cond delay="0"/>
                                          </p:stCondLst>
                                        </p:cTn>
                                        <p:tgtEl>
                                          <p:spTgt spid="559"/>
                                        </p:tgtEl>
                                        <p:attrNameLst>
                                          <p:attrName>style.visibility</p:attrName>
                                        </p:attrNameLst>
                                      </p:cBhvr>
                                      <p:to>
                                        <p:strVal val="visible"/>
                                      </p:to>
                                    </p:set>
                                    <p:animEffect transition="in" filter="fade">
                                      <p:cBhvr>
                                        <p:cTn id="30" dur="500"/>
                                        <p:tgtEl>
                                          <p:spTgt spid="559"/>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560"/>
                                        </p:tgtEl>
                                        <p:attrNameLst>
                                          <p:attrName>style.visibility</p:attrName>
                                        </p:attrNameLst>
                                      </p:cBhvr>
                                      <p:to>
                                        <p:strVal val="visible"/>
                                      </p:to>
                                    </p:set>
                                    <p:anim calcmode="lin" valueType="num">
                                      <p:cBhvr additive="base">
                                        <p:cTn id="34" dur="500"/>
                                        <p:tgtEl>
                                          <p:spTgt spid="56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561"/>
                                        </p:tgtEl>
                                        <p:attrNameLst>
                                          <p:attrName>style.visibility</p:attrName>
                                        </p:attrNameLst>
                                      </p:cBhvr>
                                      <p:to>
                                        <p:strVal val="visible"/>
                                      </p:to>
                                    </p:set>
                                    <p:anim calcmode="lin" valueType="num">
                                      <p:cBhvr additive="base">
                                        <p:cTn id="38" dur="400"/>
                                        <p:tgtEl>
                                          <p:spTgt spid="561"/>
                                        </p:tgtEl>
                                        <p:attrNameLst>
                                          <p:attrName>ppt_y</p:attrName>
                                        </p:attrNameLst>
                                      </p:cBhvr>
                                      <p:tavLst>
                                        <p:tav tm="0">
                                          <p:val>
                                            <p:strVal val="#ppt_y+1"/>
                                          </p:val>
                                        </p:tav>
                                        <p:tav tm="100000">
                                          <p:val>
                                            <p:strVal val="#ppt_y"/>
                                          </p:val>
                                        </p:tav>
                                      </p:tavLst>
                                    </p:anim>
                                  </p:childTnLst>
                                </p:cTn>
                              </p:par>
                            </p:childTnLst>
                          </p:cTn>
                        </p:par>
                        <p:par>
                          <p:cTn id="39" fill="hold">
                            <p:stCondLst>
                              <p:cond delay="1400"/>
                            </p:stCondLst>
                            <p:childTnLst>
                              <p:par>
                                <p:cTn id="40" presetID="2" presetClass="entr" presetSubtype="4" fill="hold" nodeType="afterEffect">
                                  <p:stCondLst>
                                    <p:cond delay="0"/>
                                  </p:stCondLst>
                                  <p:childTnLst>
                                    <p:set>
                                      <p:cBhvr>
                                        <p:cTn id="41" dur="1" fill="hold">
                                          <p:stCondLst>
                                            <p:cond delay="0"/>
                                          </p:stCondLst>
                                        </p:cTn>
                                        <p:tgtEl>
                                          <p:spTgt spid="562"/>
                                        </p:tgtEl>
                                        <p:attrNameLst>
                                          <p:attrName>style.visibility</p:attrName>
                                        </p:attrNameLst>
                                      </p:cBhvr>
                                      <p:to>
                                        <p:strVal val="visible"/>
                                      </p:to>
                                    </p:set>
                                    <p:anim calcmode="lin" valueType="num">
                                      <p:cBhvr additive="base">
                                        <p:cTn id="42" dur="500"/>
                                        <p:tgtEl>
                                          <p:spTgt spid="562"/>
                                        </p:tgtEl>
                                        <p:attrNameLst>
                                          <p:attrName>ppt_y</p:attrName>
                                        </p:attrNameLst>
                                      </p:cBhvr>
                                      <p:tavLst>
                                        <p:tav tm="0">
                                          <p:val>
                                            <p:strVal val="#ppt_y+1"/>
                                          </p:val>
                                        </p:tav>
                                        <p:tav tm="100000">
                                          <p:val>
                                            <p:strVal val="#ppt_y"/>
                                          </p:val>
                                        </p:tav>
                                      </p:tavLst>
                                    </p:anim>
                                  </p:childTnLst>
                                </p:cTn>
                              </p:par>
                            </p:childTnLst>
                          </p:cTn>
                        </p:par>
                        <p:par>
                          <p:cTn id="43" fill="hold">
                            <p:stCondLst>
                              <p:cond delay="1900"/>
                            </p:stCondLst>
                            <p:childTnLst>
                              <p:par>
                                <p:cTn id="44" presetID="2" presetClass="entr" presetSubtype="4" fill="hold" nodeType="afterEffect">
                                  <p:stCondLst>
                                    <p:cond delay="0"/>
                                  </p:stCondLst>
                                  <p:childTnLst>
                                    <p:set>
                                      <p:cBhvr>
                                        <p:cTn id="45" dur="1" fill="hold">
                                          <p:stCondLst>
                                            <p:cond delay="0"/>
                                          </p:stCondLst>
                                        </p:cTn>
                                        <p:tgtEl>
                                          <p:spTgt spid="563"/>
                                        </p:tgtEl>
                                        <p:attrNameLst>
                                          <p:attrName>style.visibility</p:attrName>
                                        </p:attrNameLst>
                                      </p:cBhvr>
                                      <p:to>
                                        <p:strVal val="visible"/>
                                      </p:to>
                                    </p:set>
                                    <p:anim calcmode="lin" valueType="num">
                                      <p:cBhvr additive="base">
                                        <p:cTn id="46" dur="500"/>
                                        <p:tgtEl>
                                          <p:spTgt spid="563"/>
                                        </p:tgtEl>
                                        <p:attrNameLst>
                                          <p:attrName>ppt_y</p:attrName>
                                        </p:attrNameLst>
                                      </p:cBhvr>
                                      <p:tavLst>
                                        <p:tav tm="0">
                                          <p:val>
                                            <p:strVal val="#ppt_y+1"/>
                                          </p:val>
                                        </p:tav>
                                        <p:tav tm="100000">
                                          <p:val>
                                            <p:strVal val="#ppt_y"/>
                                          </p:val>
                                        </p:tav>
                                      </p:tavLst>
                                    </p:anim>
                                  </p:childTnLst>
                                </p:cTn>
                              </p:par>
                            </p:childTnLst>
                          </p:cTn>
                        </p:par>
                        <p:par>
                          <p:cTn id="47" fill="hold">
                            <p:stCondLst>
                              <p:cond delay="2400"/>
                            </p:stCondLst>
                            <p:childTnLst>
                              <p:par>
                                <p:cTn id="48" presetID="2" presetClass="entr" presetSubtype="4" fill="hold" nodeType="afterEffect">
                                  <p:stCondLst>
                                    <p:cond delay="0"/>
                                  </p:stCondLst>
                                  <p:childTnLst>
                                    <p:set>
                                      <p:cBhvr>
                                        <p:cTn id="49" dur="1" fill="hold">
                                          <p:stCondLst>
                                            <p:cond delay="0"/>
                                          </p:stCondLst>
                                        </p:cTn>
                                        <p:tgtEl>
                                          <p:spTgt spid="564"/>
                                        </p:tgtEl>
                                        <p:attrNameLst>
                                          <p:attrName>style.visibility</p:attrName>
                                        </p:attrNameLst>
                                      </p:cBhvr>
                                      <p:to>
                                        <p:strVal val="visible"/>
                                      </p:to>
                                    </p:set>
                                    <p:anim calcmode="lin" valueType="num">
                                      <p:cBhvr additive="base">
                                        <p:cTn id="50" dur="500"/>
                                        <p:tgtEl>
                                          <p:spTgt spid="564"/>
                                        </p:tgtEl>
                                        <p:attrNameLst>
                                          <p:attrName>ppt_y</p:attrName>
                                        </p:attrNameLst>
                                      </p:cBhvr>
                                      <p:tavLst>
                                        <p:tav tm="0">
                                          <p:val>
                                            <p:strVal val="#ppt_y+1"/>
                                          </p:val>
                                        </p:tav>
                                        <p:tav tm="100000">
                                          <p:val>
                                            <p:strVal val="#ppt_y"/>
                                          </p:val>
                                        </p:tav>
                                      </p:tavLst>
                                    </p:anim>
                                  </p:childTnLst>
                                </p:cTn>
                              </p:par>
                            </p:childTnLst>
                          </p:cTn>
                        </p:par>
                        <p:par>
                          <p:cTn id="51" fill="hold">
                            <p:stCondLst>
                              <p:cond delay="2900"/>
                            </p:stCondLst>
                            <p:childTnLst>
                              <p:par>
                                <p:cTn id="52" presetID="2" presetClass="entr" presetSubtype="4" fill="hold" nodeType="afterEffect">
                                  <p:stCondLst>
                                    <p:cond delay="0"/>
                                  </p:stCondLst>
                                  <p:childTnLst>
                                    <p:set>
                                      <p:cBhvr>
                                        <p:cTn id="53" dur="1" fill="hold">
                                          <p:stCondLst>
                                            <p:cond delay="0"/>
                                          </p:stCondLst>
                                        </p:cTn>
                                        <p:tgtEl>
                                          <p:spTgt spid="565"/>
                                        </p:tgtEl>
                                        <p:attrNameLst>
                                          <p:attrName>style.visibility</p:attrName>
                                        </p:attrNameLst>
                                      </p:cBhvr>
                                      <p:to>
                                        <p:strVal val="visible"/>
                                      </p:to>
                                    </p:set>
                                    <p:anim calcmode="lin" valueType="num">
                                      <p:cBhvr additive="base">
                                        <p:cTn id="54" dur="500"/>
                                        <p:tgtEl>
                                          <p:spTgt spid="5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2"/>
          <p:cNvSpPr txBox="1">
            <a:spLocks noGrp="1"/>
          </p:cNvSpPr>
          <p:nvPr>
            <p:ph type="title"/>
          </p:nvPr>
        </p:nvSpPr>
        <p:spPr>
          <a:xfrm>
            <a:off x="1251678" y="382385"/>
            <a:ext cx="10940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ja-JP" sz="3200"/>
              <a:t>♪それぞれのせんりつの感じをとらえて</a:t>
            </a:r>
            <a:br>
              <a:rPr lang="ja-JP" sz="3200"/>
            </a:br>
            <a:r>
              <a:rPr lang="ja-JP" sz="3200"/>
              <a:t>　　　どのような音色で演奏すればよいのか考えよう。</a:t>
            </a:r>
            <a:br>
              <a:rPr lang="ja-JP" sz="2800"/>
            </a:br>
            <a:endParaRPr sz="2400"/>
          </a:p>
        </p:txBody>
      </p:sp>
      <p:pic>
        <p:nvPicPr>
          <p:cNvPr id="571" name="Google Shape;571;p42"/>
          <p:cNvPicPr preferRelativeResize="0">
            <a:picLocks noGrp="1"/>
          </p:cNvPicPr>
          <p:nvPr>
            <p:ph type="body" idx="1"/>
          </p:nvPr>
        </p:nvPicPr>
        <p:blipFill rotWithShape="1">
          <a:blip r:embed="rId3">
            <a:alphaModFix/>
          </a:blip>
          <a:srcRect/>
          <a:stretch/>
        </p:blipFill>
        <p:spPr>
          <a:xfrm>
            <a:off x="935851" y="229950"/>
            <a:ext cx="10320300" cy="6398100"/>
          </a:xfrm>
          <a:prstGeom prst="rect">
            <a:avLst/>
          </a:prstGeom>
          <a:noFill/>
          <a:ln>
            <a:noFill/>
          </a:ln>
        </p:spPr>
      </p:pic>
      <p:sp>
        <p:nvSpPr>
          <p:cNvPr id="572" name="Google Shape;572;p42"/>
          <p:cNvSpPr/>
          <p:nvPr/>
        </p:nvSpPr>
        <p:spPr>
          <a:xfrm>
            <a:off x="-108883" y="676359"/>
            <a:ext cx="900900" cy="2327100"/>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Gill Sans"/>
                <a:ea typeface="Gill Sans"/>
                <a:cs typeface="Gill Sans"/>
                <a:sym typeface="Gill Sans"/>
              </a:rPr>
              <a:t>①</a:t>
            </a:r>
            <a:endParaRPr sz="2400" b="1">
              <a:solidFill>
                <a:schemeClr val="lt1"/>
              </a:solidFill>
              <a:latin typeface="Gill Sans"/>
              <a:ea typeface="Gill Sans"/>
              <a:cs typeface="Gill Sans"/>
              <a:sym typeface="Gill Sans"/>
            </a:endParaRPr>
          </a:p>
          <a:p>
            <a:pPr marL="0" marR="0" lvl="0" indent="0" algn="ctr" rtl="0">
              <a:spcBef>
                <a:spcPts val="0"/>
              </a:spcBef>
              <a:spcAft>
                <a:spcPts val="0"/>
              </a:spcAft>
              <a:buNone/>
            </a:pPr>
            <a:r>
              <a:rPr lang="ja-JP" sz="2400" b="1">
                <a:solidFill>
                  <a:schemeClr val="lt1"/>
                </a:solidFill>
                <a:latin typeface="Gill Sans"/>
                <a:ea typeface="Gill Sans"/>
                <a:cs typeface="Gill Sans"/>
                <a:sym typeface="Gill Sans"/>
              </a:rPr>
              <a:t>主</a:t>
            </a:r>
            <a:endParaRPr sz="2400" b="1">
              <a:solidFill>
                <a:schemeClr val="lt1"/>
              </a:solidFill>
              <a:latin typeface="Gill Sans"/>
              <a:ea typeface="Gill Sans"/>
              <a:cs typeface="Gill Sans"/>
              <a:sym typeface="Gill Sans"/>
            </a:endParaRPr>
          </a:p>
          <a:p>
            <a:pPr marL="0" marR="0" lvl="0" indent="0" algn="ctr" rtl="0">
              <a:spcBef>
                <a:spcPts val="0"/>
              </a:spcBef>
              <a:spcAft>
                <a:spcPts val="0"/>
              </a:spcAft>
              <a:buNone/>
            </a:pPr>
            <a:r>
              <a:rPr lang="ja-JP" sz="2400" b="1">
                <a:solidFill>
                  <a:schemeClr val="lt1"/>
                </a:solidFill>
                <a:latin typeface="Gill Sans"/>
                <a:ea typeface="Gill Sans"/>
                <a:cs typeface="Gill Sans"/>
                <a:sym typeface="Gill Sans"/>
              </a:rPr>
              <a:t>せ</a:t>
            </a:r>
            <a:endParaRPr sz="2400" b="1">
              <a:solidFill>
                <a:schemeClr val="lt1"/>
              </a:solidFill>
              <a:latin typeface="Gill Sans"/>
              <a:ea typeface="Gill Sans"/>
              <a:cs typeface="Gill Sans"/>
              <a:sym typeface="Gill Sans"/>
            </a:endParaRPr>
          </a:p>
          <a:p>
            <a:pPr marL="0" marR="0" lvl="0" indent="0" algn="ctr" rtl="0">
              <a:spcBef>
                <a:spcPts val="0"/>
              </a:spcBef>
              <a:spcAft>
                <a:spcPts val="0"/>
              </a:spcAft>
              <a:buNone/>
            </a:pPr>
            <a:r>
              <a:rPr lang="ja-JP" sz="2400" b="1">
                <a:solidFill>
                  <a:schemeClr val="lt1"/>
                </a:solidFill>
                <a:latin typeface="Gill Sans"/>
                <a:ea typeface="Gill Sans"/>
                <a:cs typeface="Gill Sans"/>
                <a:sym typeface="Gill Sans"/>
              </a:rPr>
              <a:t>ん</a:t>
            </a:r>
            <a:endParaRPr sz="2400" b="1">
              <a:solidFill>
                <a:schemeClr val="lt1"/>
              </a:solidFill>
              <a:latin typeface="Gill Sans"/>
              <a:ea typeface="Gill Sans"/>
              <a:cs typeface="Gill Sans"/>
              <a:sym typeface="Gill Sans"/>
            </a:endParaRPr>
          </a:p>
          <a:p>
            <a:pPr marL="0" marR="0" lvl="0" indent="0" algn="ctr" rtl="0">
              <a:spcBef>
                <a:spcPts val="0"/>
              </a:spcBef>
              <a:spcAft>
                <a:spcPts val="0"/>
              </a:spcAft>
              <a:buNone/>
            </a:pPr>
            <a:r>
              <a:rPr lang="ja-JP" sz="2400" b="1">
                <a:solidFill>
                  <a:schemeClr val="lt1"/>
                </a:solidFill>
                <a:latin typeface="Gill Sans"/>
                <a:ea typeface="Gill Sans"/>
                <a:cs typeface="Gill Sans"/>
                <a:sym typeface="Gill Sans"/>
              </a:rPr>
              <a:t>り</a:t>
            </a:r>
            <a:endParaRPr sz="2400" b="1">
              <a:solidFill>
                <a:schemeClr val="lt1"/>
              </a:solidFill>
              <a:latin typeface="Gill Sans"/>
              <a:ea typeface="Gill Sans"/>
              <a:cs typeface="Gill Sans"/>
              <a:sym typeface="Gill Sans"/>
            </a:endParaRPr>
          </a:p>
          <a:p>
            <a:pPr marL="0" marR="0" lvl="0" indent="0" algn="ctr" rtl="0">
              <a:spcBef>
                <a:spcPts val="0"/>
              </a:spcBef>
              <a:spcAft>
                <a:spcPts val="0"/>
              </a:spcAft>
              <a:buNone/>
            </a:pPr>
            <a:r>
              <a:rPr lang="ja-JP" sz="2400" b="1">
                <a:solidFill>
                  <a:schemeClr val="lt1"/>
                </a:solidFill>
                <a:latin typeface="Gill Sans"/>
                <a:ea typeface="Gill Sans"/>
                <a:cs typeface="Gill Sans"/>
                <a:sym typeface="Gill Sans"/>
              </a:rPr>
              <a:t>つ</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3"/>
          <p:cNvSpPr txBox="1">
            <a:spLocks noGrp="1"/>
          </p:cNvSpPr>
          <p:nvPr>
            <p:ph type="title"/>
          </p:nvPr>
        </p:nvSpPr>
        <p:spPr>
          <a:xfrm>
            <a:off x="1251678" y="382385"/>
            <a:ext cx="10940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ja-JP" sz="3200">
                <a:latin typeface="HGMaruGothicMPRO" panose="020F0600000000000000" pitchFamily="34" charset="-128"/>
                <a:ea typeface="HGMaruGothicMPRO" panose="020F0600000000000000" pitchFamily="34" charset="-128"/>
              </a:rPr>
              <a:t>♪それぞれのせんりつの感じをとらえて</a:t>
            </a:r>
            <a:br>
              <a:rPr lang="ja-JP" sz="3200">
                <a:latin typeface="HGMaruGothicMPRO" panose="020F0600000000000000" pitchFamily="34" charset="-128"/>
                <a:ea typeface="HGMaruGothicMPRO" panose="020F0600000000000000" pitchFamily="34" charset="-128"/>
              </a:rPr>
            </a:br>
            <a:r>
              <a:rPr lang="ja-JP" sz="3200">
                <a:latin typeface="HGMaruGothicMPRO" panose="020F0600000000000000" pitchFamily="34" charset="-128"/>
                <a:ea typeface="HGMaruGothicMPRO" panose="020F0600000000000000" pitchFamily="34" charset="-128"/>
              </a:rPr>
              <a:t>　　　どのような音色で演奏すればよいのか考えよう。</a:t>
            </a:r>
            <a:br>
              <a:rPr lang="ja-JP" sz="2800">
                <a:latin typeface="HGMaruGothicMPRO" panose="020F0600000000000000" pitchFamily="34" charset="-128"/>
                <a:ea typeface="HGMaruGothicMPRO" panose="020F0600000000000000" pitchFamily="34" charset="-128"/>
              </a:rPr>
            </a:br>
            <a:endParaRPr sz="2400" dirty="0">
              <a:latin typeface="HGMaruGothicMPRO" panose="020F0600000000000000" pitchFamily="34" charset="-128"/>
              <a:ea typeface="HGMaruGothicMPRO" panose="020F0600000000000000" pitchFamily="34" charset="-128"/>
            </a:endParaRPr>
          </a:p>
        </p:txBody>
      </p:sp>
      <p:pic>
        <p:nvPicPr>
          <p:cNvPr id="578" name="Google Shape;578;p43"/>
          <p:cNvPicPr preferRelativeResize="0">
            <a:picLocks noGrp="1"/>
          </p:cNvPicPr>
          <p:nvPr>
            <p:ph type="body" idx="1"/>
          </p:nvPr>
        </p:nvPicPr>
        <p:blipFill rotWithShape="1">
          <a:blip r:embed="rId3">
            <a:alphaModFix/>
          </a:blip>
          <a:srcRect/>
          <a:stretch/>
        </p:blipFill>
        <p:spPr>
          <a:xfrm>
            <a:off x="1777924" y="1599751"/>
            <a:ext cx="8342323" cy="5159043"/>
          </a:xfrm>
          <a:prstGeom prst="rect">
            <a:avLst/>
          </a:prstGeom>
          <a:noFill/>
          <a:ln>
            <a:noFill/>
          </a:ln>
        </p:spPr>
      </p:pic>
      <p:sp>
        <p:nvSpPr>
          <p:cNvPr id="579" name="Google Shape;579;p43"/>
          <p:cNvSpPr/>
          <p:nvPr/>
        </p:nvSpPr>
        <p:spPr>
          <a:xfrm>
            <a:off x="2468688" y="1470711"/>
            <a:ext cx="2994600" cy="462600"/>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HGMaruGothicMPRO" panose="020F0600000000000000" pitchFamily="34" charset="-128"/>
                <a:ea typeface="HGMaruGothicMPRO" panose="020F0600000000000000" pitchFamily="34" charset="-128"/>
                <a:cs typeface="Gill Sans"/>
                <a:sym typeface="Gill Sans"/>
              </a:rPr>
              <a:t>とくちょう的なリズム</a:t>
            </a:r>
            <a:endParaRPr dirty="0">
              <a:latin typeface="HGMaruGothicMPRO" panose="020F0600000000000000" pitchFamily="34" charset="-128"/>
              <a:ea typeface="HGMaruGothicMPRO" panose="020F0600000000000000" pitchFamily="34" charset="-128"/>
            </a:endParaRPr>
          </a:p>
        </p:txBody>
      </p:sp>
      <p:sp>
        <p:nvSpPr>
          <p:cNvPr id="584" name="Google Shape;584;p43"/>
          <p:cNvSpPr/>
          <p:nvPr/>
        </p:nvSpPr>
        <p:spPr>
          <a:xfrm>
            <a:off x="103892" y="1101909"/>
            <a:ext cx="900900" cy="2327100"/>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①</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主</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せ</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ん</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り</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つ</a:t>
            </a:r>
            <a:endParaRPr dirty="0">
              <a:latin typeface="HGMaruGothicMPRO" panose="020F0600000000000000" pitchFamily="34" charset="-128"/>
              <a:ea typeface="HGMaruGothicMPRO" panose="020F0600000000000000" pitchFamily="34" charset="-128"/>
            </a:endParaRPr>
          </a:p>
        </p:txBody>
      </p:sp>
      <p:sp>
        <p:nvSpPr>
          <p:cNvPr id="585" name="Google Shape;585;p43"/>
          <p:cNvSpPr/>
          <p:nvPr/>
        </p:nvSpPr>
        <p:spPr>
          <a:xfrm>
            <a:off x="4201480" y="1999438"/>
            <a:ext cx="1353499" cy="7593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2" name="Google Shape;585;p43">
            <a:extLst>
              <a:ext uri="{FF2B5EF4-FFF2-40B4-BE49-F238E27FC236}">
                <a16:creationId xmlns:a16="http://schemas.microsoft.com/office/drawing/2014/main" id="{59F8349F-4954-22FE-C9F3-A6B12AF2F634}"/>
              </a:ext>
            </a:extLst>
          </p:cNvPr>
          <p:cNvSpPr/>
          <p:nvPr/>
        </p:nvSpPr>
        <p:spPr>
          <a:xfrm>
            <a:off x="1984060" y="3321438"/>
            <a:ext cx="1353499" cy="7593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3" name="Google Shape;585;p43">
            <a:extLst>
              <a:ext uri="{FF2B5EF4-FFF2-40B4-BE49-F238E27FC236}">
                <a16:creationId xmlns:a16="http://schemas.microsoft.com/office/drawing/2014/main" id="{2B1467B7-512C-E350-DF3D-E8E520734EC5}"/>
              </a:ext>
            </a:extLst>
          </p:cNvPr>
          <p:cNvSpPr/>
          <p:nvPr/>
        </p:nvSpPr>
        <p:spPr>
          <a:xfrm>
            <a:off x="2129649" y="1967467"/>
            <a:ext cx="1353499" cy="7593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4" name="Google Shape;585;p43">
            <a:extLst>
              <a:ext uri="{FF2B5EF4-FFF2-40B4-BE49-F238E27FC236}">
                <a16:creationId xmlns:a16="http://schemas.microsoft.com/office/drawing/2014/main" id="{E010BF9E-79D3-5386-7AFA-FA9D351AB9DD}"/>
              </a:ext>
            </a:extLst>
          </p:cNvPr>
          <p:cNvSpPr/>
          <p:nvPr/>
        </p:nvSpPr>
        <p:spPr>
          <a:xfrm>
            <a:off x="4144078" y="3321438"/>
            <a:ext cx="1353499" cy="7593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5" name="Google Shape;585;p43">
            <a:extLst>
              <a:ext uri="{FF2B5EF4-FFF2-40B4-BE49-F238E27FC236}">
                <a16:creationId xmlns:a16="http://schemas.microsoft.com/office/drawing/2014/main" id="{AE47C3C8-4C72-31B4-53BF-BDA4140E9AE9}"/>
              </a:ext>
            </a:extLst>
          </p:cNvPr>
          <p:cNvSpPr/>
          <p:nvPr/>
        </p:nvSpPr>
        <p:spPr>
          <a:xfrm>
            <a:off x="5928109" y="4603766"/>
            <a:ext cx="1353499" cy="7593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
        <p:nvSpPr>
          <p:cNvPr id="6" name="Google Shape;585;p43">
            <a:extLst>
              <a:ext uri="{FF2B5EF4-FFF2-40B4-BE49-F238E27FC236}">
                <a16:creationId xmlns:a16="http://schemas.microsoft.com/office/drawing/2014/main" id="{526AEEAC-349C-C46C-0B2F-3C227BD4B809}"/>
              </a:ext>
            </a:extLst>
          </p:cNvPr>
          <p:cNvSpPr/>
          <p:nvPr/>
        </p:nvSpPr>
        <p:spPr>
          <a:xfrm>
            <a:off x="5794060" y="5984052"/>
            <a:ext cx="1353499" cy="7593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GMaruGothicMPRO" panose="020F0600000000000000" pitchFamily="34" charset="-128"/>
              <a:ea typeface="HGMaruGothicMPRO" panose="020F0600000000000000" pitchFamily="34" charset="-128"/>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p:cTn id="7" dur="500"/>
                                        <p:tgtEl>
                                          <p:spTgt spid="5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5"/>
                                        </p:tgtEl>
                                        <p:attrNameLst>
                                          <p:attrName>style.visibility</p:attrName>
                                        </p:attrNameLst>
                                      </p:cBhvr>
                                      <p:to>
                                        <p:strVal val="visible"/>
                                      </p:to>
                                    </p:set>
                                    <p:animEffect transition="in" filter="fade">
                                      <p:cBhvr>
                                        <p:cTn id="11" dur="500"/>
                                        <p:tgtEl>
                                          <p:spTgt spid="58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4"/>
          <p:cNvSpPr txBox="1">
            <a:spLocks noGrp="1"/>
          </p:cNvSpPr>
          <p:nvPr>
            <p:ph type="title"/>
          </p:nvPr>
        </p:nvSpPr>
        <p:spPr>
          <a:xfrm>
            <a:off x="1251678" y="382385"/>
            <a:ext cx="10940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Impact"/>
              <a:buNone/>
            </a:pPr>
            <a:r>
              <a:rPr lang="ja-JP" sz="3200"/>
              <a:t>♪それぞれのせんりつの感じをとらえて</a:t>
            </a:r>
            <a:br>
              <a:rPr lang="ja-JP" sz="3200"/>
            </a:br>
            <a:r>
              <a:rPr lang="ja-JP" sz="3200"/>
              <a:t>　　　どのような音色で演奏すればよいのか考えよう。</a:t>
            </a:r>
            <a:br>
              <a:rPr lang="ja-JP" sz="2800"/>
            </a:br>
            <a:endParaRPr sz="2400"/>
          </a:p>
        </p:txBody>
      </p:sp>
      <p:pic>
        <p:nvPicPr>
          <p:cNvPr id="592" name="Google Shape;592;p44"/>
          <p:cNvPicPr preferRelativeResize="0">
            <a:picLocks noGrp="1"/>
          </p:cNvPicPr>
          <p:nvPr>
            <p:ph type="body" idx="1"/>
          </p:nvPr>
        </p:nvPicPr>
        <p:blipFill rotWithShape="1">
          <a:blip r:embed="rId3">
            <a:alphaModFix/>
          </a:blip>
          <a:srcRect/>
          <a:stretch/>
        </p:blipFill>
        <p:spPr>
          <a:xfrm>
            <a:off x="1251678" y="1839827"/>
            <a:ext cx="9049093" cy="4754680"/>
          </a:xfrm>
          <a:prstGeom prst="rect">
            <a:avLst/>
          </a:prstGeom>
          <a:noFill/>
          <a:ln>
            <a:noFill/>
          </a:ln>
        </p:spPr>
      </p:pic>
      <p:sp>
        <p:nvSpPr>
          <p:cNvPr id="593" name="Google Shape;593;p44"/>
          <p:cNvSpPr/>
          <p:nvPr/>
        </p:nvSpPr>
        <p:spPr>
          <a:xfrm>
            <a:off x="1237471" y="1377117"/>
            <a:ext cx="5484368" cy="462710"/>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HGMaruGothicMPRO" panose="020F0600000000000000" pitchFamily="34" charset="-128"/>
                <a:ea typeface="HGMaruGothicMPRO" panose="020F0600000000000000" pitchFamily="34" charset="-128"/>
                <a:cs typeface="Gill Sans"/>
                <a:sym typeface="Gill Sans"/>
              </a:rPr>
              <a:t>主せんりつとくらべてどんな感じがするかな。</a:t>
            </a:r>
            <a:endParaRPr dirty="0">
              <a:latin typeface="HGMaruGothicMPRO" panose="020F0600000000000000" pitchFamily="34" charset="-128"/>
              <a:ea typeface="HGMaruGothicMPRO" panose="020F0600000000000000" pitchFamily="34" charset="-128"/>
            </a:endParaRPr>
          </a:p>
        </p:txBody>
      </p:sp>
      <p:sp>
        <p:nvSpPr>
          <p:cNvPr id="594" name="Google Shape;594;p44"/>
          <p:cNvSpPr/>
          <p:nvPr/>
        </p:nvSpPr>
        <p:spPr>
          <a:xfrm>
            <a:off x="103892" y="1101909"/>
            <a:ext cx="900921" cy="3888732"/>
          </a:xfrm>
          <a:prstGeom prst="roundRect">
            <a:avLst>
              <a:gd name="adj" fmla="val 16667"/>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②</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か</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ざ</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り</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の</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せ</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ん</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り</a:t>
            </a:r>
            <a:endParaRPr sz="2400" b="1" dirty="0">
              <a:solidFill>
                <a:schemeClr val="lt1"/>
              </a:solidFill>
              <a:latin typeface="HGMaruGothicMPRO" panose="020F0600000000000000" pitchFamily="34" charset="-128"/>
              <a:ea typeface="HGMaruGothicMPRO" panose="020F0600000000000000" pitchFamily="34" charset="-128"/>
              <a:cs typeface="Gill Sans"/>
              <a:sym typeface="Gill Sans"/>
            </a:endParaRPr>
          </a:p>
          <a:p>
            <a:pPr marL="0" marR="0" lvl="0" indent="0" algn="ctr" rtl="0">
              <a:spcBef>
                <a:spcPts val="0"/>
              </a:spcBef>
              <a:spcAft>
                <a:spcPts val="0"/>
              </a:spcAft>
              <a:buNone/>
            </a:pPr>
            <a:r>
              <a:rPr lang="ja-JP" sz="2400" b="1">
                <a:solidFill>
                  <a:schemeClr val="lt1"/>
                </a:solidFill>
                <a:latin typeface="HGMaruGothicMPRO" panose="020F0600000000000000" pitchFamily="34" charset="-128"/>
                <a:ea typeface="HGMaruGothicMPRO" panose="020F0600000000000000" pitchFamily="34" charset="-128"/>
                <a:cs typeface="Gill Sans"/>
                <a:sym typeface="Gill Sans"/>
              </a:rPr>
              <a:t>つ</a:t>
            </a:r>
            <a:endParaRPr dirty="0">
              <a:latin typeface="HGMaruGothicMPRO" panose="020F0600000000000000" pitchFamily="34" charset="-128"/>
              <a:ea typeface="HGMaruGothicMPRO" panose="020F0600000000000000" pitchFamily="34" charset="-128"/>
            </a:endParaRPr>
          </a:p>
        </p:txBody>
      </p:sp>
    </p:spTree>
  </p:cSld>
  <p:clrMapOvr>
    <a:masterClrMapping/>
  </p:clrMapOvr>
</p:sld>
</file>

<file path=ppt/theme/theme1.xml><?xml version="1.0" encoding="utf-8"?>
<a:theme xmlns:a="http://schemas.openxmlformats.org/drawingml/2006/main"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バッジ">
  <a:themeElements>
    <a:clrScheme name="バッジ">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バッジ">
  <a:themeElements>
    <a:clrScheme name="バッジ">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562</Words>
  <Application>Microsoft Macintosh PowerPoint</Application>
  <PresentationFormat>ワイド画面</PresentationFormat>
  <Paragraphs>126</Paragraphs>
  <Slides>13</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13</vt:i4>
      </vt:variant>
    </vt:vector>
  </HeadingPairs>
  <TitlesOfParts>
    <vt:vector size="23" baseType="lpstr">
      <vt:lpstr>Calibri</vt:lpstr>
      <vt:lpstr>Gill Sans</vt:lpstr>
      <vt:lpstr>Libre Franklin</vt:lpstr>
      <vt:lpstr>HGMaruGothicMPRO</vt:lpstr>
      <vt:lpstr>Arial</vt:lpstr>
      <vt:lpstr>Impact</vt:lpstr>
      <vt:lpstr>Noto Sans Symbols</vt:lpstr>
      <vt:lpstr>HDOfficeLightV0</vt:lpstr>
      <vt:lpstr>バッジ</vt:lpstr>
      <vt:lpstr>バッジ</vt:lpstr>
      <vt:lpstr>カードの使い方を                たしかめよう。</vt:lpstr>
      <vt:lpstr>音色に気を付けて</vt:lpstr>
      <vt:lpstr>それぞれのよさを考えよう。</vt:lpstr>
      <vt:lpstr>構成を考えて音楽をつくりましょう。</vt:lpstr>
      <vt:lpstr>ゆたかなひびきを味わいながら演奏しましょう。 学習の流れ</vt:lpstr>
      <vt:lpstr>やくわりを考えよう。 </vt:lpstr>
      <vt:lpstr>♪それぞれのせんりつの感じをとらえて 　　　どのような音色で演奏すればよいのか考えよう。 </vt:lpstr>
      <vt:lpstr>♪それぞれのせんりつの感じをとらえて 　　　どのような音色で演奏すればよいのか考えよう。 </vt:lpstr>
      <vt:lpstr>♪それぞれのせんりつの感じをとらえて 　　　どのような音色で演奏すればよいのか考えよう。 </vt:lpstr>
      <vt:lpstr>♪それぞれのせんりつの感じをとらえて 　　　どのような音色で演奏すればよいのか考えよう。 </vt:lpstr>
      <vt:lpstr>♪それぞれのせんりつの感じをとらえて 　　　どのような音色で演奏すればよいのか考えよう。 </vt:lpstr>
      <vt:lpstr>♪それぞれのせんりつの感じをとらえてどのような音色で演奏すればよいのか考えよう。 </vt:lpstr>
      <vt:lpstr>フルートと 　クラリネットの ひびきに親しみましょう。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カードの使い方を                たしかめよう。</dc:title>
  <cp:lastModifiedBy>hosino tomoaki</cp:lastModifiedBy>
  <cp:revision>7</cp:revision>
  <dcterms:modified xsi:type="dcterms:W3CDTF">2023-09-09T05:11:47Z</dcterms:modified>
</cp:coreProperties>
</file>