
<file path=[Content_Types].xml><?xml version="1.0" encoding="utf-8"?>
<Types xmlns="http://schemas.openxmlformats.org/package/2006/content-types">
  <Default Extension="aif" ContentType="audio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0" r:id="rId4"/>
    <p:sldId id="261" r:id="rId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 snapToGrid="0" snapToObjects="1">
      <p:cViewPr varScale="1">
        <p:scale>
          <a:sx n="52" d="100"/>
          <a:sy n="52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&amp; 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テキスト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タイトルテキスト</a:t>
            </a:r>
          </a:p>
        </p:txBody>
      </p:sp>
      <p:sp>
        <p:nvSpPr>
          <p:cNvPr id="1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ここに引用を入力してください。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“ここに引用を入力してください。”</a:t>
            </a:r>
          </a:p>
        </p:txBody>
      </p:sp>
      <p:sp>
        <p:nvSpPr>
          <p:cNvPr id="9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イメージ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イメージ"/>
          <p:cNvSpPr>
            <a:spLocks noGrp="1"/>
          </p:cNvSpPr>
          <p:nvPr>
            <p:ph type="pic" idx="21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タイトルテキスト"/>
          <p:cNvSpPr txBox="1"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タイトルテキスト</a:t>
            </a:r>
          </a:p>
        </p:txBody>
      </p:sp>
      <p:sp>
        <p:nvSpPr>
          <p:cNvPr id="2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テキスト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3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縦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イメージ"/>
          <p:cNvSpPr>
            <a:spLocks noGrp="1"/>
          </p:cNvSpPr>
          <p:nvPr>
            <p:ph type="pic" idx="21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タイトルテキスト"/>
          <p:cNvSpPr txBox="1"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タイトルテキスト</a:t>
            </a:r>
          </a:p>
        </p:txBody>
      </p:sp>
      <p:sp>
        <p:nvSpPr>
          <p:cNvPr id="40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49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&amp;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57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58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イメージ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67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68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本文レベル1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76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3 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イメージ"/>
          <p:cNvSpPr>
            <a:spLocks noGrp="1"/>
          </p:cNvSpPr>
          <p:nvPr>
            <p:ph type="pic" sz="quarter" idx="21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イメージ"/>
          <p:cNvSpPr>
            <a:spLocks noGrp="1"/>
          </p:cNvSpPr>
          <p:nvPr>
            <p:ph type="pic" sz="quarter" idx="22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イメージ"/>
          <p:cNvSpPr>
            <a:spLocks noGrp="1"/>
          </p:cNvSpPr>
          <p:nvPr>
            <p:ph type="pic" idx="23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テキスト"/>
          <p:cNvSpPr txBox="1"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3" name="本文レベル1…"/>
          <p:cNvSpPr txBox="1"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1928246" y="13081000"/>
            <a:ext cx="514808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aif"/><Relationship Id="rId1" Type="http://schemas.microsoft.com/office/2007/relationships/media" Target="../media/media1.aif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aif"/><Relationship Id="rId1" Type="http://schemas.microsoft.com/office/2007/relationships/media" Target="../media/media1.aif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taff.png" descr="staf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00" y="2882900"/>
            <a:ext cx="21971000" cy="41409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note.png" descr="no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6500" y="2882900"/>
            <a:ext cx="21971002" cy="4140993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角丸四角形"/>
          <p:cNvSpPr/>
          <p:nvPr/>
        </p:nvSpPr>
        <p:spPr>
          <a:xfrm>
            <a:off x="3038980" y="4794067"/>
            <a:ext cx="1270001" cy="1270001"/>
          </a:xfrm>
          <a:prstGeom prst="roundRect">
            <a:avLst>
              <a:gd name="adj" fmla="val 15000"/>
            </a:avLst>
          </a:prstGeom>
          <a:ln w="76200">
            <a:solidFill>
              <a:srgbClr val="0096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pic>
        <p:nvPicPr>
          <p:cNvPr id="122" name="My Song.aif" descr="My Song.aif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96652" y="1521074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asted-image.png" descr="pasted-image.pn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206500" y="8703599"/>
            <a:ext cx="21971000" cy="4389906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円形"/>
          <p:cNvSpPr/>
          <p:nvPr/>
        </p:nvSpPr>
        <p:spPr>
          <a:xfrm>
            <a:off x="8351042" y="11884616"/>
            <a:ext cx="838201" cy="838201"/>
          </a:xfrm>
          <a:prstGeom prst="ellipse">
            <a:avLst/>
          </a:prstGeom>
          <a:blipFill>
            <a:blip r:embed="rId8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5" name="My Song.aif" descr="My Song.aif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044436" y="1531069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99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372" fill="hold"/>
                                        <p:tgtEl>
                                          <p:spTgt spid="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00198 0.013649" pathEditMode="relative">
                                      <p:cBhvr>
                                        <p:cTn id="15" dur="3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98 0.013649 L 0.201652 0.020094" pathEditMode="relative">
                                      <p:cBhvr>
                                        <p:cTn id="19" dur="3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652 0.020094 L 0.305104 0.036088" pathEditMode="relative">
                                      <p:cBhvr>
                                        <p:cTn id="23" dur="3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104 0.036088 L 0.404184 0.050311" pathEditMode="relative">
                                      <p:cBhvr>
                                        <p:cTn id="27" dur="3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4184 0.050311 L 0.506305 0.065053" pathEditMode="relative">
                                      <p:cBhvr>
                                        <p:cTn id="31" dur="3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305 0.065053 L 0.605428 0.072164" pathEditMode="relative">
                                      <p:cBhvr>
                                        <p:cTn id="35" dur="3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5428 0.072164 L 0.708133 0.083207" pathEditMode="relative">
                                      <p:cBhvr>
                                        <p:cTn id="39" dur="3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3" dur="1000" fill="hold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372" fill="hold"/>
                                        <p:tgtEl>
                                          <p:spTgt spid="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39860 0.001186" pathEditMode="relative">
                                      <p:cBhvr>
                                        <p:cTn id="62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860 0.001186 L -0.082427 0.000000" pathEditMode="relative">
                                      <p:cBhvr>
                                        <p:cTn id="66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427 0.000000 L -0.120660 0.000453" pathEditMode="relative">
                                      <p:cBhvr>
                                        <p:cTn id="70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660 0.000453 L -0.160107 0.000526" pathEditMode="relative">
                                      <p:cBhvr>
                                        <p:cTn id="74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107 0.000526 L -0.200222 0.001120" pathEditMode="relative">
                                      <p:cBhvr>
                                        <p:cTn id="78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222 0.001120 L -0.239415 0.001120" pathEditMode="relative">
                                      <p:cBhvr>
                                        <p:cTn id="82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9415 0.001120 L -0.279020 0.001120" pathEditMode="relative">
                                      <p:cBhvr>
                                        <p:cTn id="86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90" dur="500" fill="hold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7108" showWhenStopped="0">
                <p:cTn id="92" fill="hold" display="0">
                  <p:stCondLst>
                    <p:cond delay="indefinite"/>
                  </p:stCondLst>
                </p:cTn>
                <p:tgtEl>
                  <p:spTgt spid="122"/>
                </p:tgtEl>
              </p:cMediaNode>
            </p:audio>
            <p:audio>
              <p:cMediaNode vol="24036" showWhenStopped="0">
                <p:cTn id="93" fill="hold" display="0">
                  <p:stCondLst>
                    <p:cond delay="indefinite"/>
                  </p:stCondLst>
                </p:cTn>
                <p:tgtEl>
                  <p:spTgt spid="125"/>
                </p:tgtEl>
              </p:cMediaNode>
            </p:audio>
          </p:childTnLst>
        </p:cTn>
      </p:par>
    </p:tnLst>
    <p:bldLst>
      <p:bldP spid="121" grpId="1" animBg="1" advAuto="0"/>
      <p:bldP spid="121" grpId="10" animBg="1" advAuto="0"/>
      <p:bldP spid="123" grpId="11" animBg="1" advAuto="0"/>
      <p:bldP spid="124" grpId="12" animBg="1" advAuto="0"/>
      <p:bldP spid="124" grpId="2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note.png" descr="no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2882900"/>
            <a:ext cx="21971000" cy="41409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staff-no-clef.png" descr="staff-no-cle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00" y="3479800"/>
            <a:ext cx="21971000" cy="18463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9.25926E-7 L 0 0.14757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ヘ音記号の楽譜04.png" descr="ヘ音記号の楽譜0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00" y="5000850"/>
            <a:ext cx="21971000" cy="2321067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角丸四角形"/>
          <p:cNvSpPr/>
          <p:nvPr/>
        </p:nvSpPr>
        <p:spPr>
          <a:xfrm>
            <a:off x="3038980" y="4794067"/>
            <a:ext cx="1270001" cy="1270001"/>
          </a:xfrm>
          <a:prstGeom prst="roundRect">
            <a:avLst>
              <a:gd name="adj" fmla="val 15000"/>
            </a:avLst>
          </a:prstGeom>
          <a:ln w="76200">
            <a:solidFill>
              <a:srgbClr val="0096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pic>
        <p:nvPicPr>
          <p:cNvPr id="138" name="My Song.aif" descr="My Song.aif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20199" y="1661481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asted-image.png" descr="pasted-image.pn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206500" y="8703599"/>
            <a:ext cx="21971000" cy="4389906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円形"/>
          <p:cNvSpPr/>
          <p:nvPr/>
        </p:nvSpPr>
        <p:spPr>
          <a:xfrm>
            <a:off x="8351042" y="11884616"/>
            <a:ext cx="838201" cy="838201"/>
          </a:xfrm>
          <a:prstGeom prst="ellipse">
            <a:avLst/>
          </a:prstGeom>
          <a:blipFill>
            <a:blip r:embed="rId7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1" name="My Song.aif" descr="My Song.aif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044436" y="1531069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99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372" fill="hold"/>
                                        <p:tgtEl>
                                          <p:spTgt spid="1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00198 0.013649" pathEditMode="relative">
                                      <p:cBhvr>
                                        <p:cTn id="15" dur="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98 0.013649 L 0.201652 0.020094" pathEditMode="relative">
                                      <p:cBhvr>
                                        <p:cTn id="19" dur="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652 0.020094 L 0.305104 0.036088" pathEditMode="relative">
                                      <p:cBhvr>
                                        <p:cTn id="23" dur="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104 0.036088 L 0.404184 0.050311" pathEditMode="relative">
                                      <p:cBhvr>
                                        <p:cTn id="27" dur="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4184 0.050311 L 0.506305 0.065053" pathEditMode="relative">
                                      <p:cBhvr>
                                        <p:cTn id="31" dur="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305 0.065053 L 0.605428 0.072164" pathEditMode="relative">
                                      <p:cBhvr>
                                        <p:cTn id="35" dur="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5428 0.072164 L 0.708133 0.083207" pathEditMode="relative">
                                      <p:cBhvr>
                                        <p:cTn id="39" dur="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3" dur="1000" fill="hold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372" fill="hold"/>
                                        <p:tgtEl>
                                          <p:spTgt spid="1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39860 0.001186" pathEditMode="relative">
                                      <p:cBhvr>
                                        <p:cTn id="62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860 0.001186 L -0.082427 0.000000" pathEditMode="relative">
                                      <p:cBhvr>
                                        <p:cTn id="66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427 0.000000 L -0.120660 0.000453" pathEditMode="relative">
                                      <p:cBhvr>
                                        <p:cTn id="70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660 0.000453 L -0.160107 0.000526" pathEditMode="relative">
                                      <p:cBhvr>
                                        <p:cTn id="74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107 0.000526 L -0.200222 0.001120" pathEditMode="relative">
                                      <p:cBhvr>
                                        <p:cTn id="78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222 0.001120 L -0.239415 0.001120" pathEditMode="relative">
                                      <p:cBhvr>
                                        <p:cTn id="82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9415 0.001120 L -0.279020 0.001120" pathEditMode="relative">
                                      <p:cBhvr>
                                        <p:cTn id="86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90" dur="500" fill="hold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448" showWhenStopped="0">
                <p:cTn id="92" fill="hold" display="0">
                  <p:stCondLst>
                    <p:cond delay="indefinite"/>
                  </p:stCondLst>
                </p:cTn>
                <p:tgtEl>
                  <p:spTgt spid="138"/>
                </p:tgtEl>
              </p:cMediaNode>
            </p:audio>
            <p:audio>
              <p:cMediaNode vol="19943" showWhenStopped="0">
                <p:cTn id="93" fill="hold" display="0">
                  <p:stCondLst>
                    <p:cond delay="indefinite"/>
                  </p:stCondLst>
                </p:cTn>
                <p:tgtEl>
                  <p:spTgt spid="141"/>
                </p:tgtEl>
              </p:cMediaNode>
            </p:audio>
          </p:childTnLst>
        </p:cTn>
      </p:par>
    </p:tnLst>
    <p:bldLst>
      <p:bldP spid="137" grpId="1" animBg="1" advAuto="0"/>
      <p:bldP spid="137" grpId="10" animBg="1" advAuto="0"/>
      <p:bldP spid="139" grpId="11" animBg="1" advAuto="0"/>
      <p:bldP spid="140" grpId="12" animBg="1" advAuto="0"/>
      <p:bldP spid="140" grpId="2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67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ユーザー設定</PresentationFormat>
  <Paragraphs>0</Paragraphs>
  <Slides>4</Slides>
  <Notes>0</Notes>
  <HiddenSlides>0</HiddenSlides>
  <MMClips>4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ヒラギノ角ゴ ProN W3</vt:lpstr>
      <vt:lpstr>Helvetica</vt:lpstr>
      <vt:lpstr>Helvetica Neue</vt:lpstr>
      <vt:lpstr>White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崇 徳田</cp:lastModifiedBy>
  <cp:revision>2</cp:revision>
  <dcterms:modified xsi:type="dcterms:W3CDTF">2023-07-27T05:54:03Z</dcterms:modified>
</cp:coreProperties>
</file>