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21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ここに引用を入力してください。”"/>
          <p:cNvSpPr/>
          <p:nvPr>
            <p:ph type="body" sz="quarter" idx="22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idx="21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22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sz="quarter" idx="23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11928246" y="13081000"/>
            <a:ext cx="514808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リピート１−２カッコ -short.pdf" descr="リピート１−２カッコ -short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4958" y="-1443057"/>
            <a:ext cx="23494084" cy="1660211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グループ"/>
          <p:cNvGrpSpPr/>
          <p:nvPr/>
        </p:nvGrpSpPr>
        <p:grpSpPr>
          <a:xfrm>
            <a:off x="4819649" y="1701800"/>
            <a:ext cx="16040101" cy="7747000"/>
            <a:chOff x="0" y="0"/>
            <a:chExt cx="16040100" cy="7746998"/>
          </a:xfrm>
        </p:grpSpPr>
        <p:sp>
          <p:nvSpPr>
            <p:cNvPr id="120" name="ア"/>
            <p:cNvSpPr txBox="1"/>
            <p:nvPr/>
          </p:nvSpPr>
          <p:spPr>
            <a:xfrm>
              <a:off x="9143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ア</a:t>
              </a:r>
            </a:p>
          </p:txBody>
        </p:sp>
        <p:sp>
          <p:nvSpPr>
            <p:cNvPr id="121" name="イ"/>
            <p:cNvSpPr txBox="1"/>
            <p:nvPr/>
          </p:nvSpPr>
          <p:spPr>
            <a:xfrm>
              <a:off x="55879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イ</a:t>
              </a:r>
            </a:p>
          </p:txBody>
        </p:sp>
        <p:sp>
          <p:nvSpPr>
            <p:cNvPr id="122" name="ウ"/>
            <p:cNvSpPr txBox="1"/>
            <p:nvPr/>
          </p:nvSpPr>
          <p:spPr>
            <a:xfrm>
              <a:off x="102615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ウ</a:t>
              </a:r>
            </a:p>
          </p:txBody>
        </p:sp>
        <p:sp>
          <p:nvSpPr>
            <p:cNvPr id="123" name="エ"/>
            <p:cNvSpPr txBox="1"/>
            <p:nvPr/>
          </p:nvSpPr>
          <p:spPr>
            <a:xfrm>
              <a:off x="151129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エ</a:t>
              </a:r>
            </a:p>
          </p:txBody>
        </p:sp>
        <p:sp>
          <p:nvSpPr>
            <p:cNvPr id="124" name="オ"/>
            <p:cNvSpPr txBox="1"/>
            <p:nvPr/>
          </p:nvSpPr>
          <p:spPr>
            <a:xfrm>
              <a:off x="-1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オ</a:t>
              </a:r>
            </a:p>
          </p:txBody>
        </p:sp>
        <p:sp>
          <p:nvSpPr>
            <p:cNvPr id="125" name="カ"/>
            <p:cNvSpPr txBox="1"/>
            <p:nvPr/>
          </p:nvSpPr>
          <p:spPr>
            <a:xfrm>
              <a:off x="5054599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カ</a:t>
              </a:r>
            </a:p>
          </p:txBody>
        </p:sp>
        <p:sp>
          <p:nvSpPr>
            <p:cNvPr id="126" name="キ"/>
            <p:cNvSpPr txBox="1"/>
            <p:nvPr/>
          </p:nvSpPr>
          <p:spPr>
            <a:xfrm>
              <a:off x="9804399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キ</a:t>
              </a:r>
            </a:p>
          </p:txBody>
        </p:sp>
        <p:sp>
          <p:nvSpPr>
            <p:cNvPr id="127" name="ク"/>
            <p:cNvSpPr txBox="1"/>
            <p:nvPr/>
          </p:nvSpPr>
          <p:spPr>
            <a:xfrm>
              <a:off x="14554199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ク</a:t>
              </a:r>
            </a:p>
          </p:txBody>
        </p:sp>
        <p:sp>
          <p:nvSpPr>
            <p:cNvPr id="128" name="ケ"/>
            <p:cNvSpPr txBox="1"/>
            <p:nvPr/>
          </p:nvSpPr>
          <p:spPr>
            <a:xfrm>
              <a:off x="-1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ケ</a:t>
              </a:r>
            </a:p>
          </p:txBody>
        </p:sp>
        <p:sp>
          <p:nvSpPr>
            <p:cNvPr id="129" name="コ"/>
            <p:cNvSpPr txBox="1"/>
            <p:nvPr/>
          </p:nvSpPr>
          <p:spPr>
            <a:xfrm>
              <a:off x="5054599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コ</a:t>
              </a:r>
            </a:p>
          </p:txBody>
        </p:sp>
        <p:sp>
          <p:nvSpPr>
            <p:cNvPr id="130" name="サ"/>
            <p:cNvSpPr txBox="1"/>
            <p:nvPr/>
          </p:nvSpPr>
          <p:spPr>
            <a:xfrm>
              <a:off x="9804399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サ</a:t>
              </a:r>
            </a:p>
          </p:txBody>
        </p:sp>
        <p:sp>
          <p:nvSpPr>
            <p:cNvPr id="131" name="シ"/>
            <p:cNvSpPr txBox="1"/>
            <p:nvPr/>
          </p:nvSpPr>
          <p:spPr>
            <a:xfrm>
              <a:off x="14554199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シ</a:t>
              </a:r>
            </a:p>
          </p:txBody>
        </p:sp>
      </p:grpSp>
      <p:grpSp>
        <p:nvGrpSpPr>
          <p:cNvPr id="135" name="グループ"/>
          <p:cNvGrpSpPr/>
          <p:nvPr/>
        </p:nvGrpSpPr>
        <p:grpSpPr>
          <a:xfrm>
            <a:off x="1312165" y="1600404"/>
            <a:ext cx="21405617" cy="10537456"/>
            <a:chOff x="0" y="0"/>
            <a:chExt cx="21405616" cy="10537455"/>
          </a:xfrm>
        </p:grpSpPr>
        <p:sp>
          <p:nvSpPr>
            <p:cNvPr id="133" name="四角形"/>
            <p:cNvSpPr/>
            <p:nvPr/>
          </p:nvSpPr>
          <p:spPr>
            <a:xfrm>
              <a:off x="848204" y="0"/>
              <a:ext cx="20557413" cy="1073641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34" name="アイウエ"/>
            <p:cNvSpPr txBox="1"/>
            <p:nvPr/>
          </p:nvSpPr>
          <p:spPr>
            <a:xfrm>
              <a:off x="0" y="9673856"/>
              <a:ext cx="311658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アイウエ</a:t>
              </a:r>
            </a:p>
          </p:txBody>
        </p:sp>
      </p:grpSp>
      <p:grpSp>
        <p:nvGrpSpPr>
          <p:cNvPr id="138" name="グループ"/>
          <p:cNvGrpSpPr/>
          <p:nvPr/>
        </p:nvGrpSpPr>
        <p:grpSpPr>
          <a:xfrm>
            <a:off x="2160371" y="4682075"/>
            <a:ext cx="20557412" cy="7455785"/>
            <a:chOff x="0" y="0"/>
            <a:chExt cx="20557410" cy="7455784"/>
          </a:xfrm>
        </p:grpSpPr>
        <p:sp>
          <p:nvSpPr>
            <p:cNvPr id="136" name="四角形"/>
            <p:cNvSpPr/>
            <p:nvPr/>
          </p:nvSpPr>
          <p:spPr>
            <a:xfrm>
              <a:off x="0" y="0"/>
              <a:ext cx="20557411" cy="1073641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37" name="オカキク"/>
            <p:cNvSpPr txBox="1"/>
            <p:nvPr/>
          </p:nvSpPr>
          <p:spPr>
            <a:xfrm>
              <a:off x="2437887" y="6592185"/>
              <a:ext cx="316230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オカキク</a:t>
              </a:r>
            </a:p>
          </p:txBody>
        </p:sp>
      </p:grpSp>
      <p:grpSp>
        <p:nvGrpSpPr>
          <p:cNvPr id="141" name="グループ"/>
          <p:cNvGrpSpPr/>
          <p:nvPr/>
        </p:nvGrpSpPr>
        <p:grpSpPr>
          <a:xfrm>
            <a:off x="7945597" y="1600404"/>
            <a:ext cx="14772187" cy="10537457"/>
            <a:chOff x="0" y="0"/>
            <a:chExt cx="14772185" cy="10537456"/>
          </a:xfrm>
        </p:grpSpPr>
        <p:sp>
          <p:nvSpPr>
            <p:cNvPr id="139" name="四角形"/>
            <p:cNvSpPr/>
            <p:nvPr/>
          </p:nvSpPr>
          <p:spPr>
            <a:xfrm>
              <a:off x="5108456" y="0"/>
              <a:ext cx="9663730" cy="107364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01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40" name="ウエ"/>
            <p:cNvSpPr txBox="1"/>
            <p:nvPr/>
          </p:nvSpPr>
          <p:spPr>
            <a:xfrm>
              <a:off x="0" y="9673856"/>
              <a:ext cx="1638300" cy="8636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ウエ</a:t>
              </a:r>
            </a:p>
          </p:txBody>
        </p:sp>
      </p:grpSp>
      <p:grpSp>
        <p:nvGrpSpPr>
          <p:cNvPr id="144" name="グループ"/>
          <p:cNvGrpSpPr/>
          <p:nvPr/>
        </p:nvGrpSpPr>
        <p:grpSpPr>
          <a:xfrm>
            <a:off x="2160369" y="4625254"/>
            <a:ext cx="10525916" cy="7484196"/>
            <a:chOff x="0" y="0"/>
            <a:chExt cx="10525914" cy="7484195"/>
          </a:xfrm>
        </p:grpSpPr>
        <p:sp>
          <p:nvSpPr>
            <p:cNvPr id="142" name="オカ"/>
            <p:cNvSpPr txBox="1"/>
            <p:nvPr/>
          </p:nvSpPr>
          <p:spPr>
            <a:xfrm>
              <a:off x="7840169" y="6620595"/>
              <a:ext cx="1638301" cy="8636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オカ</a:t>
              </a:r>
            </a:p>
          </p:txBody>
        </p:sp>
        <p:sp>
          <p:nvSpPr>
            <p:cNvPr id="143" name="四角形"/>
            <p:cNvSpPr/>
            <p:nvPr/>
          </p:nvSpPr>
          <p:spPr>
            <a:xfrm>
              <a:off x="0" y="0"/>
              <a:ext cx="10525915" cy="107364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01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47" name="グループ"/>
          <p:cNvGrpSpPr/>
          <p:nvPr/>
        </p:nvGrpSpPr>
        <p:grpSpPr>
          <a:xfrm>
            <a:off x="2160369" y="8375413"/>
            <a:ext cx="20557414" cy="3762447"/>
            <a:chOff x="0" y="0"/>
            <a:chExt cx="20557413" cy="3762445"/>
          </a:xfrm>
        </p:grpSpPr>
        <p:sp>
          <p:nvSpPr>
            <p:cNvPr id="145" name="ケコサシ"/>
            <p:cNvSpPr txBox="1"/>
            <p:nvPr/>
          </p:nvSpPr>
          <p:spPr>
            <a:xfrm>
              <a:off x="9837926" y="2898846"/>
              <a:ext cx="316230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ケコサシ</a:t>
              </a:r>
            </a:p>
          </p:txBody>
        </p:sp>
        <p:sp>
          <p:nvSpPr>
            <p:cNvPr id="146" name="四角形"/>
            <p:cNvSpPr/>
            <p:nvPr/>
          </p:nvSpPr>
          <p:spPr>
            <a:xfrm>
              <a:off x="0" y="0"/>
              <a:ext cx="20557414" cy="107364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01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3"/>
      <p:bldP build="whole" bldLvl="1" animBg="1" rev="0" advAuto="0" spid="132" grpId="1"/>
      <p:bldP build="whole" bldLvl="1" animBg="1" rev="0" advAuto="0" spid="135" grpId="2"/>
      <p:bldP build="whole" bldLvl="1" animBg="1" rev="0" advAuto="0" spid="144" grpId="5"/>
      <p:bldP build="whole" bldLvl="1" animBg="1" rev="0" advAuto="0" spid="147" grpId="6"/>
      <p:bldP build="whole" bldLvl="1" animBg="1" rev="0" advAuto="0" spid="141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リピート１−２カッコ.pdf" descr="リピート１−２カッコ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3235" y="-1456338"/>
            <a:ext cx="23517530" cy="166286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2" name="グループ"/>
          <p:cNvGrpSpPr/>
          <p:nvPr/>
        </p:nvGrpSpPr>
        <p:grpSpPr>
          <a:xfrm>
            <a:off x="4819649" y="1701800"/>
            <a:ext cx="16040101" cy="7747000"/>
            <a:chOff x="0" y="0"/>
            <a:chExt cx="16040100" cy="7746998"/>
          </a:xfrm>
        </p:grpSpPr>
        <p:sp>
          <p:nvSpPr>
            <p:cNvPr id="150" name="ア"/>
            <p:cNvSpPr txBox="1"/>
            <p:nvPr/>
          </p:nvSpPr>
          <p:spPr>
            <a:xfrm>
              <a:off x="9143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ア</a:t>
              </a:r>
            </a:p>
          </p:txBody>
        </p:sp>
        <p:sp>
          <p:nvSpPr>
            <p:cNvPr id="151" name="イ"/>
            <p:cNvSpPr txBox="1"/>
            <p:nvPr/>
          </p:nvSpPr>
          <p:spPr>
            <a:xfrm>
              <a:off x="55879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イ</a:t>
              </a:r>
            </a:p>
          </p:txBody>
        </p:sp>
        <p:sp>
          <p:nvSpPr>
            <p:cNvPr id="152" name="ウ"/>
            <p:cNvSpPr txBox="1"/>
            <p:nvPr/>
          </p:nvSpPr>
          <p:spPr>
            <a:xfrm>
              <a:off x="102615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ウ</a:t>
              </a:r>
            </a:p>
          </p:txBody>
        </p:sp>
        <p:sp>
          <p:nvSpPr>
            <p:cNvPr id="153" name="エ"/>
            <p:cNvSpPr txBox="1"/>
            <p:nvPr/>
          </p:nvSpPr>
          <p:spPr>
            <a:xfrm>
              <a:off x="15112999" y="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エ</a:t>
              </a:r>
            </a:p>
          </p:txBody>
        </p:sp>
        <p:sp>
          <p:nvSpPr>
            <p:cNvPr id="154" name="オ"/>
            <p:cNvSpPr txBox="1"/>
            <p:nvPr/>
          </p:nvSpPr>
          <p:spPr>
            <a:xfrm>
              <a:off x="-1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オ</a:t>
              </a:r>
            </a:p>
          </p:txBody>
        </p:sp>
        <p:sp>
          <p:nvSpPr>
            <p:cNvPr id="155" name="カ"/>
            <p:cNvSpPr txBox="1"/>
            <p:nvPr/>
          </p:nvSpPr>
          <p:spPr>
            <a:xfrm>
              <a:off x="5054599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カ</a:t>
              </a:r>
            </a:p>
          </p:txBody>
        </p:sp>
        <p:sp>
          <p:nvSpPr>
            <p:cNvPr id="156" name="キ"/>
            <p:cNvSpPr txBox="1"/>
            <p:nvPr/>
          </p:nvSpPr>
          <p:spPr>
            <a:xfrm>
              <a:off x="9804399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キ</a:t>
              </a:r>
            </a:p>
          </p:txBody>
        </p:sp>
        <p:sp>
          <p:nvSpPr>
            <p:cNvPr id="157" name="ク"/>
            <p:cNvSpPr txBox="1"/>
            <p:nvPr/>
          </p:nvSpPr>
          <p:spPr>
            <a:xfrm>
              <a:off x="14554199" y="3022600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ク</a:t>
              </a:r>
            </a:p>
          </p:txBody>
        </p:sp>
        <p:sp>
          <p:nvSpPr>
            <p:cNvPr id="158" name="ケ"/>
            <p:cNvSpPr txBox="1"/>
            <p:nvPr/>
          </p:nvSpPr>
          <p:spPr>
            <a:xfrm>
              <a:off x="-1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ケ</a:t>
              </a:r>
            </a:p>
          </p:txBody>
        </p:sp>
        <p:sp>
          <p:nvSpPr>
            <p:cNvPr id="159" name="コ"/>
            <p:cNvSpPr txBox="1"/>
            <p:nvPr/>
          </p:nvSpPr>
          <p:spPr>
            <a:xfrm>
              <a:off x="5054599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コ</a:t>
              </a:r>
            </a:p>
          </p:txBody>
        </p:sp>
        <p:sp>
          <p:nvSpPr>
            <p:cNvPr id="160" name="サ"/>
            <p:cNvSpPr txBox="1"/>
            <p:nvPr/>
          </p:nvSpPr>
          <p:spPr>
            <a:xfrm>
              <a:off x="9804399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サ</a:t>
              </a:r>
            </a:p>
          </p:txBody>
        </p:sp>
        <p:sp>
          <p:nvSpPr>
            <p:cNvPr id="161" name="シ"/>
            <p:cNvSpPr txBox="1"/>
            <p:nvPr/>
          </p:nvSpPr>
          <p:spPr>
            <a:xfrm>
              <a:off x="14554199" y="6832599"/>
              <a:ext cx="927101" cy="9144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>
                  <a:solidFill>
                    <a:srgbClr val="942193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シ</a:t>
              </a:r>
            </a:p>
          </p:txBody>
        </p:sp>
      </p:grpSp>
      <p:grpSp>
        <p:nvGrpSpPr>
          <p:cNvPr id="165" name="グループ"/>
          <p:cNvGrpSpPr/>
          <p:nvPr/>
        </p:nvGrpSpPr>
        <p:grpSpPr>
          <a:xfrm>
            <a:off x="1312165" y="1600404"/>
            <a:ext cx="21405617" cy="10537456"/>
            <a:chOff x="0" y="0"/>
            <a:chExt cx="21405616" cy="10537455"/>
          </a:xfrm>
        </p:grpSpPr>
        <p:sp>
          <p:nvSpPr>
            <p:cNvPr id="163" name="四角形"/>
            <p:cNvSpPr/>
            <p:nvPr/>
          </p:nvSpPr>
          <p:spPr>
            <a:xfrm>
              <a:off x="848204" y="0"/>
              <a:ext cx="20557413" cy="1073641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4" name="アイウエ"/>
            <p:cNvSpPr txBox="1"/>
            <p:nvPr/>
          </p:nvSpPr>
          <p:spPr>
            <a:xfrm>
              <a:off x="0" y="9673856"/>
              <a:ext cx="311658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アイウエ</a:t>
              </a:r>
            </a:p>
          </p:txBody>
        </p:sp>
      </p:grpSp>
      <p:grpSp>
        <p:nvGrpSpPr>
          <p:cNvPr id="168" name="グループ"/>
          <p:cNvGrpSpPr/>
          <p:nvPr/>
        </p:nvGrpSpPr>
        <p:grpSpPr>
          <a:xfrm>
            <a:off x="2160371" y="4682075"/>
            <a:ext cx="20557412" cy="7455785"/>
            <a:chOff x="0" y="0"/>
            <a:chExt cx="20557410" cy="7455784"/>
          </a:xfrm>
        </p:grpSpPr>
        <p:sp>
          <p:nvSpPr>
            <p:cNvPr id="166" name="四角形"/>
            <p:cNvSpPr/>
            <p:nvPr/>
          </p:nvSpPr>
          <p:spPr>
            <a:xfrm>
              <a:off x="0" y="0"/>
              <a:ext cx="20557411" cy="1073641"/>
            </a:xfrm>
            <a:prstGeom prst="rect">
              <a:avLst/>
            </a:prstGeom>
            <a:solidFill>
              <a:srgbClr val="FF8AD8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67" name="オカキク"/>
            <p:cNvSpPr txBox="1"/>
            <p:nvPr/>
          </p:nvSpPr>
          <p:spPr>
            <a:xfrm>
              <a:off x="2437887" y="6592185"/>
              <a:ext cx="316230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オカキク</a:t>
              </a:r>
            </a:p>
          </p:txBody>
        </p:sp>
      </p:grpSp>
      <p:grpSp>
        <p:nvGrpSpPr>
          <p:cNvPr id="171" name="グループ"/>
          <p:cNvGrpSpPr/>
          <p:nvPr/>
        </p:nvGrpSpPr>
        <p:grpSpPr>
          <a:xfrm>
            <a:off x="2160370" y="1600404"/>
            <a:ext cx="20557414" cy="10537456"/>
            <a:chOff x="0" y="0"/>
            <a:chExt cx="20557413" cy="10537455"/>
          </a:xfrm>
        </p:grpSpPr>
        <p:sp>
          <p:nvSpPr>
            <p:cNvPr id="169" name="四角形"/>
            <p:cNvSpPr/>
            <p:nvPr/>
          </p:nvSpPr>
          <p:spPr>
            <a:xfrm>
              <a:off x="0" y="0"/>
              <a:ext cx="20557414" cy="107364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01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70" name="アイウエ"/>
            <p:cNvSpPr txBox="1"/>
            <p:nvPr/>
          </p:nvSpPr>
          <p:spPr>
            <a:xfrm>
              <a:off x="5642703" y="9673856"/>
              <a:ext cx="311658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アイウエ</a:t>
              </a:r>
            </a:p>
          </p:txBody>
        </p:sp>
      </p:grpSp>
      <p:grpSp>
        <p:nvGrpSpPr>
          <p:cNvPr id="174" name="グループ"/>
          <p:cNvGrpSpPr/>
          <p:nvPr/>
        </p:nvGrpSpPr>
        <p:grpSpPr>
          <a:xfrm>
            <a:off x="2160369" y="4625254"/>
            <a:ext cx="10525916" cy="7512606"/>
            <a:chOff x="0" y="0"/>
            <a:chExt cx="10525914" cy="7512605"/>
          </a:xfrm>
        </p:grpSpPr>
        <p:sp>
          <p:nvSpPr>
            <p:cNvPr id="172" name="オカ"/>
            <p:cNvSpPr txBox="1"/>
            <p:nvPr/>
          </p:nvSpPr>
          <p:spPr>
            <a:xfrm>
              <a:off x="8862940" y="6649006"/>
              <a:ext cx="163830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オカ</a:t>
              </a:r>
            </a:p>
          </p:txBody>
        </p:sp>
        <p:sp>
          <p:nvSpPr>
            <p:cNvPr id="173" name="四角形"/>
            <p:cNvSpPr/>
            <p:nvPr/>
          </p:nvSpPr>
          <p:spPr>
            <a:xfrm>
              <a:off x="0" y="0"/>
              <a:ext cx="10525915" cy="107364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01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177" name="グループ"/>
          <p:cNvGrpSpPr/>
          <p:nvPr/>
        </p:nvGrpSpPr>
        <p:grpSpPr>
          <a:xfrm>
            <a:off x="2160369" y="8375413"/>
            <a:ext cx="20557414" cy="3762447"/>
            <a:chOff x="0" y="0"/>
            <a:chExt cx="20557413" cy="3762445"/>
          </a:xfrm>
        </p:grpSpPr>
        <p:sp>
          <p:nvSpPr>
            <p:cNvPr id="175" name="ケコサシ"/>
            <p:cNvSpPr txBox="1"/>
            <p:nvPr/>
          </p:nvSpPr>
          <p:spPr>
            <a:xfrm>
              <a:off x="10576593" y="2898846"/>
              <a:ext cx="3162301" cy="8636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546100">
                <a:defRPr sz="6000">
                  <a:solidFill>
                    <a:srgbClr val="791A3E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ケコサシ</a:t>
              </a:r>
            </a:p>
          </p:txBody>
        </p:sp>
        <p:sp>
          <p:nvSpPr>
            <p:cNvPr id="176" name="四角形"/>
            <p:cNvSpPr/>
            <p:nvPr/>
          </p:nvSpPr>
          <p:spPr>
            <a:xfrm>
              <a:off x="0" y="0"/>
              <a:ext cx="20557414" cy="107364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01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6"/>
      <p:bldP build="whole" bldLvl="1" animBg="1" rev="0" advAuto="0" spid="174" grpId="5"/>
      <p:bldP build="whole" bldLvl="1" animBg="1" rev="0" advAuto="0" spid="168" grpId="3"/>
      <p:bldP build="whole" bldLvl="1" animBg="1" rev="0" advAuto="0" spid="162" grpId="1"/>
      <p:bldP build="whole" bldLvl="1" animBg="1" rev="0" advAuto="0" spid="165" grpId="2"/>
      <p:bldP build="whole" bldLvl="1" animBg="1" rev="0" advAuto="0" spid="171" grpId="4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