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ヒラギノ角ゴ ProN W3"/>
      </a:defRPr>
    </a:lvl1pPr>
    <a:lvl2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ヒラギノ角ゴ ProN W3"/>
      </a:defRPr>
    </a:lvl2pPr>
    <a:lvl3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ヒラギノ角ゴ ProN W3"/>
      </a:defRPr>
    </a:lvl3pPr>
    <a:lvl4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ヒラギノ角ゴ ProN W3"/>
      </a:defRPr>
    </a:lvl4pPr>
    <a:lvl5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ヒラギノ角ゴ ProN W3"/>
      </a:defRPr>
    </a:lvl5pPr>
    <a:lvl6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ヒラギノ角ゴ ProN W3"/>
      </a:defRPr>
    </a:lvl6pPr>
    <a:lvl7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ヒラギノ角ゴ ProN W3"/>
      </a:defRPr>
    </a:lvl7pPr>
    <a:lvl8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ヒラギノ角ゴ ProN W3"/>
      </a:defRPr>
    </a:lvl8pPr>
    <a:lvl9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ヒラギノ角ゴ ProN W3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F5F0C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87CED4">
              <a:alpha val="2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254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5DC123">
              <a:alpha val="19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3632E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3632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105381"/>
              <a:satOff val="14341"/>
              <a:lumOff val="10801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105381"/>
              <a:satOff val="14341"/>
              <a:lumOff val="10801"/>
            </a:scheme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45761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77C83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77C83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ヒラギノ角ゴ ProN W3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ヒラギノ角ゴ ProN W3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ヒラギノ角ゴ ProN W3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ヒラギノ角ゴ ProN W3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ヒラギノ角ゴ ProN W3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ヒラギノ角ゴ ProN W3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ヒラギノ角ゴ ProN W3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ヒラギノ角ゴ ProN W3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ヒラギノ角ゴ ProN W3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タイトル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タイトルテキスト"/>
          <p:cNvSpPr txBox="1"/>
          <p:nvPr>
            <p:ph type="title"/>
          </p:nvPr>
        </p:nvSpPr>
        <p:spPr>
          <a:xfrm>
            <a:off x="2387600" y="2298700"/>
            <a:ext cx="19621500" cy="4648200"/>
          </a:xfrm>
          <a:prstGeom prst="rect">
            <a:avLst/>
          </a:prstGeom>
        </p:spPr>
        <p:txBody>
          <a:bodyPr anchor="b"/>
          <a:lstStyle/>
          <a:p>
            <a:pPr/>
            <a:r>
              <a:t>タイトルテキスト</a:t>
            </a:r>
          </a:p>
        </p:txBody>
      </p:sp>
      <p:sp>
        <p:nvSpPr>
          <p:cNvPr id="12" name="本文レベル1…"/>
          <p:cNvSpPr txBox="1"/>
          <p:nvPr>
            <p:ph type="body" sz="quarter" idx="1"/>
          </p:nvPr>
        </p:nvSpPr>
        <p:spPr>
          <a:xfrm>
            <a:off x="2387600" y="7073900"/>
            <a:ext cx="196215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0" algn="ctr">
              <a:spcBef>
                <a:spcPts val="0"/>
              </a:spcBef>
              <a:buSzTx/>
              <a:buNone/>
              <a:defRPr sz="4400"/>
            </a:lvl2pPr>
            <a:lvl3pPr marL="0" indent="0" algn="ctr">
              <a:spcBef>
                <a:spcPts val="0"/>
              </a:spcBef>
              <a:buSzTx/>
              <a:buNone/>
              <a:defRPr sz="4400"/>
            </a:lvl3pPr>
            <a:lvl4pPr marL="0" indent="0" algn="ctr">
              <a:spcBef>
                <a:spcPts val="0"/>
              </a:spcBef>
              <a:buSzTx/>
              <a:buNone/>
              <a:defRPr sz="4400"/>
            </a:lvl4pPr>
            <a:lvl5pPr marL="0" indent="0" algn="ctr">
              <a:spcBef>
                <a:spcPts val="0"/>
              </a:spcBef>
              <a:buSzTx/>
              <a:buNone/>
              <a:defRPr sz="4400"/>
            </a:lvl5pPr>
          </a:lstStyle>
          <a:p>
            <a:pPr/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13" name="スライド番号"/>
          <p:cNvSpPr txBox="1"/>
          <p:nvPr>
            <p:ph type="sldNum" sz="quarter" idx="2"/>
          </p:nvPr>
        </p:nvSpPr>
        <p:spPr>
          <a:xfrm>
            <a:off x="11924468" y="13004800"/>
            <a:ext cx="514808" cy="406400"/>
          </a:xfrm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引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21"/>
          </p:nvPr>
        </p:nvSpPr>
        <p:spPr>
          <a:xfrm>
            <a:off x="2387600" y="8953500"/>
            <a:ext cx="19621500" cy="6858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ここに引用を入力してください。”"/>
          <p:cNvSpPr txBox="1"/>
          <p:nvPr>
            <p:ph type="body" sz="quarter" idx="22"/>
          </p:nvPr>
        </p:nvSpPr>
        <p:spPr>
          <a:xfrm>
            <a:off x="2387600" y="6007100"/>
            <a:ext cx="19621500" cy="9525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3400"/>
              </a:spcBef>
              <a:buSzTx/>
              <a:buNone/>
              <a:defRPr sz="5600"/>
            </a:lvl1pPr>
          </a:lstStyle>
          <a:p>
            <a:pPr/>
            <a:r>
              <a:t>“ここに引用を入力してください。”</a:t>
            </a:r>
          </a:p>
        </p:txBody>
      </p:sp>
      <p:sp>
        <p:nvSpPr>
          <p:cNvPr id="95" name="スライド番号"/>
          <p:cNvSpPr txBox="1"/>
          <p:nvPr>
            <p:ph type="sldNum" sz="quarter" idx="2"/>
          </p:nvPr>
        </p:nvSpPr>
        <p:spPr>
          <a:xfrm>
            <a:off x="11924468" y="13004800"/>
            <a:ext cx="514808" cy="406400"/>
          </a:xfrm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写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雪山を背景に広い川でカヌーに乗っている2人のパノラマ写真"/>
          <p:cNvSpPr/>
          <p:nvPr>
            <p:ph type="pic" idx="21"/>
          </p:nvPr>
        </p:nvSpPr>
        <p:spPr>
          <a:xfrm>
            <a:off x="-47625" y="-2540000"/>
            <a:ext cx="24479250" cy="16319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スライド番号"/>
          <p:cNvSpPr txBox="1"/>
          <p:nvPr>
            <p:ph type="sldNum" sz="quarter" idx="2"/>
          </p:nvPr>
        </p:nvSpPr>
        <p:spPr>
          <a:xfrm>
            <a:off x="11924468" y="13004800"/>
            <a:ext cx="514808" cy="406400"/>
          </a:xfrm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スライド番号"/>
          <p:cNvSpPr txBox="1"/>
          <p:nvPr>
            <p:ph type="sldNum" sz="quarter" idx="2"/>
          </p:nvPr>
        </p:nvSpPr>
        <p:spPr>
          <a:xfrm>
            <a:off x="11924468" y="13004800"/>
            <a:ext cx="514808" cy="406400"/>
          </a:xfrm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画像（横長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雪山を背景に広い川でカヌーに乗っている2人のパノラマ写真"/>
          <p:cNvSpPr/>
          <p:nvPr>
            <p:ph type="pic" idx="21"/>
          </p:nvPr>
        </p:nvSpPr>
        <p:spPr>
          <a:xfrm>
            <a:off x="2752725" y="-2489200"/>
            <a:ext cx="18840450" cy="12560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タイトルテキスト"/>
          <p:cNvSpPr txBox="1"/>
          <p:nvPr>
            <p:ph type="title"/>
          </p:nvPr>
        </p:nvSpPr>
        <p:spPr>
          <a:xfrm>
            <a:off x="2387600" y="9448800"/>
            <a:ext cx="19621500" cy="2006600"/>
          </a:xfrm>
          <a:prstGeom prst="rect">
            <a:avLst/>
          </a:prstGeom>
        </p:spPr>
        <p:txBody>
          <a:bodyPr anchor="b"/>
          <a:lstStyle/>
          <a:p>
            <a:pPr/>
            <a:r>
              <a:t>タイトルテキスト</a:t>
            </a:r>
          </a:p>
        </p:txBody>
      </p:sp>
      <p:sp>
        <p:nvSpPr>
          <p:cNvPr id="22" name="本文レベル1…"/>
          <p:cNvSpPr txBox="1"/>
          <p:nvPr>
            <p:ph type="body" sz="quarter" idx="1"/>
          </p:nvPr>
        </p:nvSpPr>
        <p:spPr>
          <a:xfrm>
            <a:off x="2387600" y="11518900"/>
            <a:ext cx="19621500" cy="1714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0" algn="ctr">
              <a:spcBef>
                <a:spcPts val="0"/>
              </a:spcBef>
              <a:buSzTx/>
              <a:buNone/>
              <a:defRPr sz="4400"/>
            </a:lvl2pPr>
            <a:lvl3pPr marL="0" indent="0" algn="ctr">
              <a:spcBef>
                <a:spcPts val="0"/>
              </a:spcBef>
              <a:buSzTx/>
              <a:buNone/>
              <a:defRPr sz="4400"/>
            </a:lvl3pPr>
            <a:lvl4pPr marL="0" indent="0" algn="ctr">
              <a:spcBef>
                <a:spcPts val="0"/>
              </a:spcBef>
              <a:buSzTx/>
              <a:buNone/>
              <a:defRPr sz="4400"/>
            </a:lvl4pPr>
            <a:lvl5pPr marL="0" indent="0" algn="ctr">
              <a:spcBef>
                <a:spcPts val="0"/>
              </a:spcBef>
              <a:buSzTx/>
              <a:buNone/>
              <a:defRPr sz="4400"/>
            </a:lvl5pPr>
          </a:lstStyle>
          <a:p>
            <a:pPr/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23" name="スライド番号"/>
          <p:cNvSpPr txBox="1"/>
          <p:nvPr>
            <p:ph type="sldNum" sz="quarter" idx="2"/>
          </p:nvPr>
        </p:nvSpPr>
        <p:spPr>
          <a:xfrm>
            <a:off x="11924468" y="13004800"/>
            <a:ext cx="514808" cy="406400"/>
          </a:xfrm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タイトル（中央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タイトルテキスト"/>
          <p:cNvSpPr txBox="1"/>
          <p:nvPr>
            <p:ph type="title"/>
          </p:nvPr>
        </p:nvSpPr>
        <p:spPr>
          <a:xfrm>
            <a:off x="2387600" y="4533900"/>
            <a:ext cx="19621500" cy="4648200"/>
          </a:xfrm>
          <a:prstGeom prst="rect">
            <a:avLst/>
          </a:prstGeom>
        </p:spPr>
        <p:txBody>
          <a:bodyPr/>
          <a:lstStyle/>
          <a:p>
            <a:pPr/>
            <a:r>
              <a:t>タイトルテキスト</a:t>
            </a:r>
          </a:p>
        </p:txBody>
      </p:sp>
      <p:sp>
        <p:nvSpPr>
          <p:cNvPr id="31" name="スライド番号"/>
          <p:cNvSpPr txBox="1"/>
          <p:nvPr>
            <p:ph type="sldNum" sz="quarter" idx="2"/>
          </p:nvPr>
        </p:nvSpPr>
        <p:spPr>
          <a:xfrm>
            <a:off x="11924468" y="13004800"/>
            <a:ext cx="514808" cy="406400"/>
          </a:xfrm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画像（縦長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雲のある青空を背景にして、岸辺に木が生えている川の波止場に係留されている赤いボート"/>
          <p:cNvSpPr/>
          <p:nvPr>
            <p:ph type="pic" idx="21"/>
          </p:nvPr>
        </p:nvSpPr>
        <p:spPr>
          <a:xfrm>
            <a:off x="12407900" y="-2159000"/>
            <a:ext cx="10337800" cy="1550670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タイトルテキスト"/>
          <p:cNvSpPr txBox="1"/>
          <p:nvPr>
            <p:ph type="title"/>
          </p:nvPr>
        </p:nvSpPr>
        <p:spPr>
          <a:xfrm>
            <a:off x="1790700" y="1066800"/>
            <a:ext cx="10007600" cy="56261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pPr/>
            <a:r>
              <a:t>タイトルテキスト</a:t>
            </a:r>
          </a:p>
        </p:txBody>
      </p:sp>
      <p:sp>
        <p:nvSpPr>
          <p:cNvPr id="40" name="本文レベル1…"/>
          <p:cNvSpPr txBox="1"/>
          <p:nvPr>
            <p:ph type="body" sz="quarter" idx="1"/>
          </p:nvPr>
        </p:nvSpPr>
        <p:spPr>
          <a:xfrm>
            <a:off x="1790700" y="7035800"/>
            <a:ext cx="10007600" cy="5626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0" algn="ctr">
              <a:spcBef>
                <a:spcPts val="0"/>
              </a:spcBef>
              <a:buSzTx/>
              <a:buNone/>
              <a:defRPr sz="4400"/>
            </a:lvl2pPr>
            <a:lvl3pPr marL="0" indent="0" algn="ctr">
              <a:spcBef>
                <a:spcPts val="0"/>
              </a:spcBef>
              <a:buSzTx/>
              <a:buNone/>
              <a:defRPr sz="4400"/>
            </a:lvl3pPr>
            <a:lvl4pPr marL="0" indent="0" algn="ctr">
              <a:spcBef>
                <a:spcPts val="0"/>
              </a:spcBef>
              <a:buSzTx/>
              <a:buNone/>
              <a:defRPr sz="4400"/>
            </a:lvl4pPr>
            <a:lvl5pPr marL="0" indent="0" algn="ctr">
              <a:spcBef>
                <a:spcPts val="0"/>
              </a:spcBef>
              <a:buSzTx/>
              <a:buNone/>
              <a:defRPr sz="4400"/>
            </a:lvl5pPr>
          </a:lstStyle>
          <a:p>
            <a:pPr/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41" name="スライド番号"/>
          <p:cNvSpPr txBox="1"/>
          <p:nvPr>
            <p:ph type="sldNum" sz="quarter" idx="2"/>
          </p:nvPr>
        </p:nvSpPr>
        <p:spPr>
          <a:xfrm>
            <a:off x="11924468" y="13004800"/>
            <a:ext cx="514808" cy="406400"/>
          </a:xfrm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タイトル（上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タイトルテキスト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タイトルテキスト</a:t>
            </a:r>
          </a:p>
        </p:txBody>
      </p:sp>
      <p:sp>
        <p:nvSpPr>
          <p:cNvPr id="49" name="スライド番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タイトル&amp;箇条書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タイトルテキスト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タイトルテキスト</a:t>
            </a:r>
          </a:p>
        </p:txBody>
      </p:sp>
      <p:sp>
        <p:nvSpPr>
          <p:cNvPr id="57" name="本文レベル1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58" name="スライド番号"/>
          <p:cNvSpPr txBox="1"/>
          <p:nvPr>
            <p:ph type="sldNum" sz="quarter" idx="2"/>
          </p:nvPr>
        </p:nvSpPr>
        <p:spPr>
          <a:xfrm>
            <a:off x="11924468" y="13004800"/>
            <a:ext cx="514808" cy="406400"/>
          </a:xfrm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タイトル、箇条書き、画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雲のある青空を背景にして、岸辺に木が生えている川の波止場に係留されている赤いボート"/>
          <p:cNvSpPr/>
          <p:nvPr>
            <p:ph type="pic" idx="21"/>
          </p:nvPr>
        </p:nvSpPr>
        <p:spPr>
          <a:xfrm>
            <a:off x="12496800" y="-1485900"/>
            <a:ext cx="10193867" cy="152908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タイトルテキスト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タイトルテキスト</a:t>
            </a:r>
          </a:p>
        </p:txBody>
      </p:sp>
      <p:sp>
        <p:nvSpPr>
          <p:cNvPr id="67" name="本文レベル1…"/>
          <p:cNvSpPr txBox="1"/>
          <p:nvPr>
            <p:ph type="body" sz="half" idx="1"/>
          </p:nvPr>
        </p:nvSpPr>
        <p:spPr>
          <a:xfrm>
            <a:off x="1790700" y="3644900"/>
            <a:ext cx="10007600" cy="8839200"/>
          </a:xfrm>
          <a:prstGeom prst="rect">
            <a:avLst/>
          </a:prstGeom>
        </p:spPr>
        <p:txBody>
          <a:bodyPr/>
          <a:lstStyle>
            <a:lvl1pPr marL="431800" indent="-431800">
              <a:spcBef>
                <a:spcPts val="5300"/>
              </a:spcBef>
              <a:defRPr sz="3800"/>
            </a:lvl1pPr>
            <a:lvl2pPr marL="863600" indent="-431800">
              <a:spcBef>
                <a:spcPts val="5300"/>
              </a:spcBef>
              <a:defRPr sz="3800"/>
            </a:lvl2pPr>
            <a:lvl3pPr marL="1295400" indent="-431800">
              <a:spcBef>
                <a:spcPts val="5300"/>
              </a:spcBef>
              <a:defRPr sz="3800"/>
            </a:lvl3pPr>
            <a:lvl4pPr marL="1727200" indent="-431800">
              <a:spcBef>
                <a:spcPts val="5300"/>
              </a:spcBef>
              <a:defRPr sz="3800"/>
            </a:lvl4pPr>
            <a:lvl5pPr marL="2159000" indent="-431800">
              <a:spcBef>
                <a:spcPts val="5300"/>
              </a:spcBef>
              <a:defRPr sz="3800"/>
            </a:lvl5pPr>
          </a:lstStyle>
          <a:p>
            <a:pPr/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68" name="スライド番号"/>
          <p:cNvSpPr txBox="1"/>
          <p:nvPr>
            <p:ph type="sldNum" sz="quarter" idx="2"/>
          </p:nvPr>
        </p:nvSpPr>
        <p:spPr>
          <a:xfrm>
            <a:off x="11924468" y="13004800"/>
            <a:ext cx="514808" cy="406400"/>
          </a:xfrm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箇条書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本文レベル1…"/>
          <p:cNvSpPr txBox="1"/>
          <p:nvPr>
            <p:ph type="body" idx="1"/>
          </p:nvPr>
        </p:nvSpPr>
        <p:spPr>
          <a:xfrm>
            <a:off x="1790700" y="1790700"/>
            <a:ext cx="20815300" cy="10147300"/>
          </a:xfrm>
          <a:prstGeom prst="rect">
            <a:avLst/>
          </a:prstGeom>
        </p:spPr>
        <p:txBody>
          <a:bodyPr/>
          <a:lstStyle/>
          <a:p>
            <a:pPr/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76" name="スライド番号"/>
          <p:cNvSpPr txBox="1"/>
          <p:nvPr>
            <p:ph type="sldNum" sz="quarter" idx="2"/>
          </p:nvPr>
        </p:nvSpPr>
        <p:spPr>
          <a:xfrm>
            <a:off x="11924468" y="13004800"/>
            <a:ext cx="514808" cy="406400"/>
          </a:xfrm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画像（3点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雪山の景色を双眼鏡で見ている子供"/>
          <p:cNvSpPr/>
          <p:nvPr>
            <p:ph type="pic" sz="half" idx="21"/>
          </p:nvPr>
        </p:nvSpPr>
        <p:spPr>
          <a:xfrm>
            <a:off x="12344400" y="7112000"/>
            <a:ext cx="10439400" cy="6959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青空を背景にした、海に囲まれ草で覆われた岩の多い小島"/>
          <p:cNvSpPr/>
          <p:nvPr>
            <p:ph type="pic" sz="half" idx="22"/>
          </p:nvPr>
        </p:nvSpPr>
        <p:spPr>
          <a:xfrm>
            <a:off x="12407900" y="190500"/>
            <a:ext cx="10363200" cy="69088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雲のある青空を背景にして、岸辺に木が生えている川の波止場に係留されている赤いボート"/>
          <p:cNvSpPr/>
          <p:nvPr>
            <p:ph type="pic" idx="23"/>
          </p:nvPr>
        </p:nvSpPr>
        <p:spPr>
          <a:xfrm>
            <a:off x="1583266" y="-1879600"/>
            <a:ext cx="10414001" cy="15621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スライド番号"/>
          <p:cNvSpPr txBox="1"/>
          <p:nvPr>
            <p:ph type="sldNum" sz="quarter" idx="2"/>
          </p:nvPr>
        </p:nvSpPr>
        <p:spPr>
          <a:xfrm>
            <a:off x="11924468" y="13004800"/>
            <a:ext cx="514808" cy="406400"/>
          </a:xfrm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テキスト"/>
          <p:cNvSpPr txBox="1"/>
          <p:nvPr>
            <p:ph type="title"/>
          </p:nvPr>
        </p:nvSpPr>
        <p:spPr>
          <a:xfrm>
            <a:off x="1790700" y="571500"/>
            <a:ext cx="20815300" cy="2984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タイトルテキスト</a:t>
            </a:r>
          </a:p>
        </p:txBody>
      </p:sp>
      <p:sp>
        <p:nvSpPr>
          <p:cNvPr id="3" name="本文レベル1…"/>
          <p:cNvSpPr txBox="1"/>
          <p:nvPr>
            <p:ph type="body" idx="1"/>
          </p:nvPr>
        </p:nvSpPr>
        <p:spPr>
          <a:xfrm>
            <a:off x="1790700" y="3644900"/>
            <a:ext cx="20815300" cy="8839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4" name="スライド番号"/>
          <p:cNvSpPr txBox="1"/>
          <p:nvPr>
            <p:ph type="sldNum" sz="quarter" idx="2"/>
          </p:nvPr>
        </p:nvSpPr>
        <p:spPr>
          <a:xfrm>
            <a:off x="11924468" y="13068300"/>
            <a:ext cx="514808" cy="4064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>
              <a:defRPr sz="2400"/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transition xmlns:p14="http://schemas.microsoft.com/office/powerpoint/2010/main" spd="med" advClick="1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FFFFFF"/>
          </a:solidFill>
          <a:uFillTx/>
          <a:latin typeface="+mn-lt"/>
          <a:ea typeface="+mn-ea"/>
          <a:cs typeface="+mn-cs"/>
          <a:sym typeface="ヒラギノ角ゴ ProN W3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FFFFFF"/>
          </a:solidFill>
          <a:uFillTx/>
          <a:latin typeface="+mn-lt"/>
          <a:ea typeface="+mn-ea"/>
          <a:cs typeface="+mn-cs"/>
          <a:sym typeface="ヒラギノ角ゴ ProN W3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FFFFFF"/>
          </a:solidFill>
          <a:uFillTx/>
          <a:latin typeface="+mn-lt"/>
          <a:ea typeface="+mn-ea"/>
          <a:cs typeface="+mn-cs"/>
          <a:sym typeface="ヒラギノ角ゴ ProN W3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FFFFFF"/>
          </a:solidFill>
          <a:uFillTx/>
          <a:latin typeface="+mn-lt"/>
          <a:ea typeface="+mn-ea"/>
          <a:cs typeface="+mn-cs"/>
          <a:sym typeface="ヒラギノ角ゴ ProN W3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FFFFFF"/>
          </a:solidFill>
          <a:uFillTx/>
          <a:latin typeface="+mn-lt"/>
          <a:ea typeface="+mn-ea"/>
          <a:cs typeface="+mn-cs"/>
          <a:sym typeface="ヒラギノ角ゴ ProN W3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FFFFFF"/>
          </a:solidFill>
          <a:uFillTx/>
          <a:latin typeface="+mn-lt"/>
          <a:ea typeface="+mn-ea"/>
          <a:cs typeface="+mn-cs"/>
          <a:sym typeface="ヒラギノ角ゴ ProN W3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FFFFFF"/>
          </a:solidFill>
          <a:uFillTx/>
          <a:latin typeface="+mn-lt"/>
          <a:ea typeface="+mn-ea"/>
          <a:cs typeface="+mn-cs"/>
          <a:sym typeface="ヒラギノ角ゴ ProN W3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FFFFFF"/>
          </a:solidFill>
          <a:uFillTx/>
          <a:latin typeface="+mn-lt"/>
          <a:ea typeface="+mn-ea"/>
          <a:cs typeface="+mn-cs"/>
          <a:sym typeface="ヒラギノ角ゴ ProN W3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FFFFFF"/>
          </a:solidFill>
          <a:uFillTx/>
          <a:latin typeface="+mn-lt"/>
          <a:ea typeface="+mn-ea"/>
          <a:cs typeface="+mn-cs"/>
          <a:sym typeface="ヒラギノ角ゴ ProN W3"/>
        </a:defRPr>
      </a:lvl9pPr>
    </p:titleStyle>
    <p:bodyStyle>
      <a:lvl1pPr marL="609600" marR="0" indent="-609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solidFill>
            <a:srgbClr val="FFFFFF"/>
          </a:solidFill>
          <a:uFillTx/>
          <a:latin typeface="+mn-lt"/>
          <a:ea typeface="+mn-ea"/>
          <a:cs typeface="+mn-cs"/>
          <a:sym typeface="ヒラギノ角ゴ ProN W3"/>
        </a:defRPr>
      </a:lvl1pPr>
      <a:lvl2pPr marL="1219200" marR="0" indent="-609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solidFill>
            <a:srgbClr val="FFFFFF"/>
          </a:solidFill>
          <a:uFillTx/>
          <a:latin typeface="+mn-lt"/>
          <a:ea typeface="+mn-ea"/>
          <a:cs typeface="+mn-cs"/>
          <a:sym typeface="ヒラギノ角ゴ ProN W3"/>
        </a:defRPr>
      </a:lvl2pPr>
      <a:lvl3pPr marL="1828800" marR="0" indent="-609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solidFill>
            <a:srgbClr val="FFFFFF"/>
          </a:solidFill>
          <a:uFillTx/>
          <a:latin typeface="+mn-lt"/>
          <a:ea typeface="+mn-ea"/>
          <a:cs typeface="+mn-cs"/>
          <a:sym typeface="ヒラギノ角ゴ ProN W3"/>
        </a:defRPr>
      </a:lvl3pPr>
      <a:lvl4pPr marL="2438400" marR="0" indent="-609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solidFill>
            <a:srgbClr val="FFFFFF"/>
          </a:solidFill>
          <a:uFillTx/>
          <a:latin typeface="+mn-lt"/>
          <a:ea typeface="+mn-ea"/>
          <a:cs typeface="+mn-cs"/>
          <a:sym typeface="ヒラギノ角ゴ ProN W3"/>
        </a:defRPr>
      </a:lvl4pPr>
      <a:lvl5pPr marL="3048000" marR="0" indent="-609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solidFill>
            <a:srgbClr val="FFFFFF"/>
          </a:solidFill>
          <a:uFillTx/>
          <a:latin typeface="+mn-lt"/>
          <a:ea typeface="+mn-ea"/>
          <a:cs typeface="+mn-cs"/>
          <a:sym typeface="ヒラギノ角ゴ ProN W3"/>
        </a:defRPr>
      </a:lvl5pPr>
      <a:lvl6pPr marL="3657600" marR="0" indent="-609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solidFill>
            <a:srgbClr val="FFFFFF"/>
          </a:solidFill>
          <a:uFillTx/>
          <a:latin typeface="+mn-lt"/>
          <a:ea typeface="+mn-ea"/>
          <a:cs typeface="+mn-cs"/>
          <a:sym typeface="ヒラギノ角ゴ ProN W3"/>
        </a:defRPr>
      </a:lvl6pPr>
      <a:lvl7pPr marL="4267200" marR="0" indent="-609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solidFill>
            <a:srgbClr val="FFFFFF"/>
          </a:solidFill>
          <a:uFillTx/>
          <a:latin typeface="+mn-lt"/>
          <a:ea typeface="+mn-ea"/>
          <a:cs typeface="+mn-cs"/>
          <a:sym typeface="ヒラギノ角ゴ ProN W3"/>
        </a:defRPr>
      </a:lvl7pPr>
      <a:lvl8pPr marL="4876800" marR="0" indent="-609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solidFill>
            <a:srgbClr val="FFFFFF"/>
          </a:solidFill>
          <a:uFillTx/>
          <a:latin typeface="+mn-lt"/>
          <a:ea typeface="+mn-ea"/>
          <a:cs typeface="+mn-cs"/>
          <a:sym typeface="ヒラギノ角ゴ ProN W3"/>
        </a:defRPr>
      </a:lvl8pPr>
      <a:lvl9pPr marL="5486400" marR="0" indent="-609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solidFill>
            <a:srgbClr val="FFFFFF"/>
          </a:solidFill>
          <a:uFillTx/>
          <a:latin typeface="+mn-lt"/>
          <a:ea typeface="+mn-ea"/>
          <a:cs typeface="+mn-cs"/>
          <a:sym typeface="ヒラギノ角ゴ ProN W3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ヒラギノ角ゴ ProN W3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ヒラギノ角ゴ ProN W3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ヒラギノ角ゴ ProN W3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ヒラギノ角ゴ ProN W3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ヒラギノ角ゴ ProN W3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ヒラギノ角ゴ ProN W3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ヒラギノ角ゴ ProN W3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ヒラギノ角ゴ ProN W3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ヒラギノ角ゴ ProN W3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「      」という歌は"/>
          <p:cNvSpPr txBox="1"/>
          <p:nvPr/>
        </p:nvSpPr>
        <p:spPr>
          <a:xfrm>
            <a:off x="2889250" y="1863969"/>
            <a:ext cx="18605501" cy="1524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1200"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1pPr>
          </a:lstStyle>
          <a:p>
            <a:pPr/>
            <a:r>
              <a:t>「　　　　　　」という歌は</a:t>
            </a:r>
          </a:p>
        </p:txBody>
      </p:sp>
      <p:sp>
        <p:nvSpPr>
          <p:cNvPr id="120" name="（       ）だから"/>
          <p:cNvSpPr txBox="1"/>
          <p:nvPr/>
        </p:nvSpPr>
        <p:spPr>
          <a:xfrm>
            <a:off x="2585369" y="6096000"/>
            <a:ext cx="17183101" cy="1524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1200"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1pPr>
          </a:lstStyle>
          <a:p>
            <a:pPr/>
            <a:r>
              <a:t>（　　　　　　　）だから</a:t>
            </a:r>
          </a:p>
        </p:txBody>
      </p:sp>
      <p:grpSp>
        <p:nvGrpSpPr>
          <p:cNvPr id="123" name="グループ"/>
          <p:cNvGrpSpPr/>
          <p:nvPr/>
        </p:nvGrpSpPr>
        <p:grpSpPr>
          <a:xfrm>
            <a:off x="3909129" y="9853159"/>
            <a:ext cx="18605501" cy="1765301"/>
            <a:chOff x="0" y="0"/>
            <a:chExt cx="18605500" cy="1765300"/>
          </a:xfrm>
        </p:grpSpPr>
        <p:sp>
          <p:nvSpPr>
            <p:cNvPr id="121" name="よさがある"/>
            <p:cNvSpPr txBox="1"/>
            <p:nvPr/>
          </p:nvSpPr>
          <p:spPr>
            <a:xfrm>
              <a:off x="10237186" y="120650"/>
              <a:ext cx="8368314" cy="15240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11200">
                  <a:latin typeface="ヒラギノ角ゴ ProN W6"/>
                  <a:ea typeface="ヒラギノ角ゴ ProN W6"/>
                  <a:cs typeface="ヒラギノ角ゴ ProN W6"/>
                  <a:sym typeface="ヒラギノ角ゴ ProN W6"/>
                </a:defRPr>
              </a:lvl1pPr>
            </a:lstStyle>
            <a:p>
              <a:pPr/>
              <a:r>
                <a:t>よさがある</a:t>
              </a:r>
            </a:p>
          </p:txBody>
        </p:sp>
        <p:sp>
          <p:nvSpPr>
            <p:cNvPr id="122" name="四角形"/>
            <p:cNvSpPr/>
            <p:nvPr/>
          </p:nvSpPr>
          <p:spPr>
            <a:xfrm>
              <a:off x="0" y="0"/>
              <a:ext cx="9873813" cy="1765300"/>
            </a:xfrm>
            <a:prstGeom prst="rect">
              <a:avLst/>
            </a:prstGeom>
            <a:noFill/>
            <a:ln w="76200" cap="flat">
              <a:solidFill>
                <a:srgbClr val="FFFFFF"/>
              </a:solidFill>
              <a:prstDash val="solid"/>
              <a:miter lim="400000"/>
            </a:ln>
            <a:effectLst>
              <a:outerShdw sx="100000" sy="100000" kx="0" ky="0" algn="b" rotWithShape="0" blurRad="76200" dist="0" dir="18900000">
                <a:srgbClr val="000000">
                  <a:alpha val="8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effectLst>
                    <a:outerShdw sx="100000" sy="100000" kx="0" ky="0" algn="b" rotWithShape="0" blurRad="25400" dist="23998" dir="2700000">
                      <a:srgbClr val="000000">
                        <a:alpha val="31034"/>
                      </a:srgbClr>
                    </a:outerShdw>
                  </a:effectLst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3" grpId="2"/>
      <p:bldP build="whole" bldLvl="1" animBg="1" rev="0" advAuto="0" spid="120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「      」という歌に"/>
          <p:cNvSpPr txBox="1"/>
          <p:nvPr/>
        </p:nvSpPr>
        <p:spPr>
          <a:xfrm>
            <a:off x="2889250" y="1863969"/>
            <a:ext cx="18605501" cy="1524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1200"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1pPr>
          </a:lstStyle>
          <a:p>
            <a:pPr/>
            <a:r>
              <a:t>「　　　　　　」という歌に</a:t>
            </a:r>
          </a:p>
        </p:txBody>
      </p:sp>
      <p:sp>
        <p:nvSpPr>
          <p:cNvPr id="126" name="（       ）だから"/>
          <p:cNvSpPr txBox="1"/>
          <p:nvPr/>
        </p:nvSpPr>
        <p:spPr>
          <a:xfrm>
            <a:off x="2364699" y="9935653"/>
            <a:ext cx="17183101" cy="1523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1200"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1pPr>
          </a:lstStyle>
          <a:p>
            <a:pPr/>
            <a:r>
              <a:t>（　　　　　　　）だから</a:t>
            </a:r>
          </a:p>
        </p:txBody>
      </p:sp>
      <p:grpSp>
        <p:nvGrpSpPr>
          <p:cNvPr id="129" name="グループ"/>
          <p:cNvGrpSpPr/>
          <p:nvPr/>
        </p:nvGrpSpPr>
        <p:grpSpPr>
          <a:xfrm>
            <a:off x="2714395" y="5779160"/>
            <a:ext cx="20371376" cy="1765301"/>
            <a:chOff x="0" y="0"/>
            <a:chExt cx="20371374" cy="1765300"/>
          </a:xfrm>
        </p:grpSpPr>
        <p:sp>
          <p:nvSpPr>
            <p:cNvPr id="127" name="よさがあるのは"/>
            <p:cNvSpPr txBox="1"/>
            <p:nvPr/>
          </p:nvSpPr>
          <p:spPr>
            <a:xfrm>
              <a:off x="10197022" y="120650"/>
              <a:ext cx="10174353" cy="15240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11200">
                  <a:latin typeface="ヒラギノ角ゴ ProN W6"/>
                  <a:ea typeface="ヒラギノ角ゴ ProN W6"/>
                  <a:cs typeface="ヒラギノ角ゴ ProN W6"/>
                  <a:sym typeface="ヒラギノ角ゴ ProN W6"/>
                </a:defRPr>
              </a:lvl1pPr>
            </a:lstStyle>
            <a:p>
              <a:pPr/>
              <a:r>
                <a:t>よさがあるのは</a:t>
              </a:r>
            </a:p>
          </p:txBody>
        </p:sp>
        <p:sp>
          <p:nvSpPr>
            <p:cNvPr id="128" name="四角形"/>
            <p:cNvSpPr/>
            <p:nvPr/>
          </p:nvSpPr>
          <p:spPr>
            <a:xfrm>
              <a:off x="0" y="0"/>
              <a:ext cx="9777294" cy="1765300"/>
            </a:xfrm>
            <a:prstGeom prst="rect">
              <a:avLst/>
            </a:prstGeom>
            <a:noFill/>
            <a:ln w="76200" cap="flat">
              <a:solidFill>
                <a:srgbClr val="FFFFFF"/>
              </a:solidFill>
              <a:prstDash val="solid"/>
              <a:miter lim="400000"/>
            </a:ln>
            <a:effectLst>
              <a:outerShdw sx="100000" sy="100000" kx="0" ky="0" algn="b" rotWithShape="0" blurRad="76200" dist="0" dir="18900000">
                <a:srgbClr val="000000">
                  <a:alpha val="8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effectLst>
                    <a:outerShdw sx="100000" sy="100000" kx="0" ky="0" algn="b" rotWithShape="0" blurRad="25400" dist="23998" dir="2700000">
                      <a:srgbClr val="000000">
                        <a:alpha val="31034"/>
                      </a:srgbClr>
                    </a:outerShdw>
                  </a:effectLst>
                </a:defRPr>
              </a:p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9" grpId="1"/>
      <p:bldP build="whole" bldLvl="1" animBg="1" rev="0" advAuto="0" spid="126" grpId="2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Gradient">
  <a:themeElements>
    <a:clrScheme name="Gradient">
      <a:dk1>
        <a:srgbClr val="FF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189B1A"/>
      </a:accent2>
      <a:accent3>
        <a:srgbClr val="008C91"/>
      </a:accent3>
      <a:accent4>
        <a:srgbClr val="5747C1"/>
      </a:accent4>
      <a:accent5>
        <a:srgbClr val="971817"/>
      </a:accent5>
      <a:accent6>
        <a:srgbClr val="BC8027"/>
      </a:accent6>
      <a:hlink>
        <a:srgbClr val="0000FF"/>
      </a:hlink>
      <a:folHlink>
        <a:srgbClr val="FF00FF"/>
      </a:folHlink>
    </a:clrScheme>
    <a:fontScheme name="Gradient">
      <a:majorFont>
        <a:latin typeface="ヒラギノ角ゴ ProN W3"/>
        <a:ea typeface="ヒラギノ角ゴ ProN W3"/>
        <a:cs typeface="ヒラギノ角ゴ ProN W3"/>
      </a:majorFont>
      <a:minorFont>
        <a:latin typeface="ヒラギノ角ゴ ProN W3"/>
        <a:ea typeface="ヒラギノ角ゴ ProN W3"/>
        <a:cs typeface="ヒラギノ角ゴ ProN W3"/>
      </a:minorFont>
    </a:fontScheme>
    <a:fmtScheme name="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chemeClr val="accent1"/>
            </a:gs>
            <a:gs pos="100000">
              <a:schemeClr val="accent1">
                <a:hueOff val="321133"/>
                <a:satOff val="-12043"/>
                <a:lumOff val="-7113"/>
              </a:schemeClr>
            </a:gs>
          </a:gsLst>
          <a:lin ang="5400000" scaled="0"/>
        </a:gradFill>
        <a:ln w="12700" cap="flat">
          <a:noFill/>
          <a:miter lim="400000"/>
        </a:ln>
        <a:effectLst>
          <a:outerShdw sx="100000" sy="100000" kx="0" ky="0" algn="b" rotWithShape="0" blurRad="76200" dist="0" dir="18900000">
            <a:srgbClr val="000000">
              <a:alpha val="8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25400" dist="23998" dir="2700000">
                <a:srgbClr val="000000">
                  <a:alpha val="31034"/>
                </a:srgbClr>
              </a:outerShdw>
            </a:effectLst>
            <a:uFillTx/>
            <a:latin typeface="+mn-lt"/>
            <a:ea typeface="+mn-ea"/>
            <a:cs typeface="+mn-cs"/>
            <a:sym typeface="ヒラギノ角ゴ ProN W3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ヒラギノ角ゴ ProN W3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Gradient">
  <a:themeElements>
    <a:clrScheme name="Gradient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189B1A"/>
      </a:accent2>
      <a:accent3>
        <a:srgbClr val="008C91"/>
      </a:accent3>
      <a:accent4>
        <a:srgbClr val="5747C1"/>
      </a:accent4>
      <a:accent5>
        <a:srgbClr val="971817"/>
      </a:accent5>
      <a:accent6>
        <a:srgbClr val="BC8027"/>
      </a:accent6>
      <a:hlink>
        <a:srgbClr val="0000FF"/>
      </a:hlink>
      <a:folHlink>
        <a:srgbClr val="FF00FF"/>
      </a:folHlink>
    </a:clrScheme>
    <a:fontScheme name="Gradient">
      <a:majorFont>
        <a:latin typeface="ヒラギノ角ゴ ProN W3"/>
        <a:ea typeface="ヒラギノ角ゴ ProN W3"/>
        <a:cs typeface="ヒラギノ角ゴ ProN W3"/>
      </a:majorFont>
      <a:minorFont>
        <a:latin typeface="ヒラギノ角ゴ ProN W3"/>
        <a:ea typeface="ヒラギノ角ゴ ProN W3"/>
        <a:cs typeface="ヒラギノ角ゴ ProN W3"/>
      </a:minorFont>
    </a:fontScheme>
    <a:fmtScheme name="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chemeClr val="accent1"/>
            </a:gs>
            <a:gs pos="100000">
              <a:schemeClr val="accent1">
                <a:hueOff val="321133"/>
                <a:satOff val="-12043"/>
                <a:lumOff val="-7113"/>
              </a:schemeClr>
            </a:gs>
          </a:gsLst>
          <a:lin ang="5400000" scaled="0"/>
        </a:gradFill>
        <a:ln w="12700" cap="flat">
          <a:noFill/>
          <a:miter lim="400000"/>
        </a:ln>
        <a:effectLst>
          <a:outerShdw sx="100000" sy="100000" kx="0" ky="0" algn="b" rotWithShape="0" blurRad="76200" dist="0" dir="18900000">
            <a:srgbClr val="000000">
              <a:alpha val="8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25400" dist="23998" dir="2700000">
                <a:srgbClr val="000000">
                  <a:alpha val="31034"/>
                </a:srgbClr>
              </a:outerShdw>
            </a:effectLst>
            <a:uFillTx/>
            <a:latin typeface="+mn-lt"/>
            <a:ea typeface="+mn-ea"/>
            <a:cs typeface="+mn-cs"/>
            <a:sym typeface="ヒラギノ角ゴ ProN W3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ヒラギノ角ゴ ProN W3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