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セキネ カブト" userId="51748a526f60183b" providerId="LiveId" clId="{16F6D22C-4A12-409D-9DAC-A7511A066457}"/>
    <pc:docChg chg="undo custSel modSld">
      <pc:chgData name="セキネ カブト" userId="51748a526f60183b" providerId="LiveId" clId="{16F6D22C-4A12-409D-9DAC-A7511A066457}" dt="2023-05-09T04:11:18.767" v="11" actId="1036"/>
      <pc:docMkLst>
        <pc:docMk/>
      </pc:docMkLst>
      <pc:sldChg chg="addSp delSp modSp mod">
        <pc:chgData name="セキネ カブト" userId="51748a526f60183b" providerId="LiveId" clId="{16F6D22C-4A12-409D-9DAC-A7511A066457}" dt="2023-05-09T04:11:18.767" v="11" actId="1036"/>
        <pc:sldMkLst>
          <pc:docMk/>
          <pc:sldMk cId="0" sldId="256"/>
        </pc:sldMkLst>
        <pc:spChg chg="add del mod">
          <ac:chgData name="セキネ カブト" userId="51748a526f60183b" providerId="LiveId" clId="{16F6D22C-4A12-409D-9DAC-A7511A066457}" dt="2023-05-09T04:11:18.767" v="11" actId="1036"/>
          <ac:spMkLst>
            <pc:docMk/>
            <pc:sldMk cId="0" sldId="256"/>
            <ac:spMk id="133" creationId="{00000000-0000-0000-0000-000000000000}"/>
          </ac:spMkLst>
        </pc:spChg>
        <pc:spChg chg="mod">
          <ac:chgData name="セキネ カブト" userId="51748a526f60183b" providerId="LiveId" clId="{16F6D22C-4A12-409D-9DAC-A7511A066457}" dt="2023-05-09T04:11:04.891" v="4" actId="1076"/>
          <ac:spMkLst>
            <pc:docMk/>
            <pc:sldMk cId="0" sldId="256"/>
            <ac:spMk id="1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>
            <a:spLocks noGrp="1"/>
          </p:cNvSpPr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イメージ"/>
          <p:cNvSpPr>
            <a:spLocks noGrp="1"/>
          </p:cNvSpPr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>
            <a:spLocks noGrp="1"/>
          </p:cNvSpPr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>
            <a:spLocks noGrp="1"/>
          </p:cNvSpPr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>
            <a:spLocks noGrp="1"/>
          </p:cNvSpPr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イメージ"/>
          <p:cNvSpPr>
            <a:spLocks noGrp="1"/>
          </p:cNvSpPr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イメージ"/>
          <p:cNvSpPr>
            <a:spLocks noGrp="1"/>
          </p:cNvSpPr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04800"/>
            <a:ext cx="514808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924468" y="13068300"/>
            <a:ext cx="514808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「赤とんぼ」"/>
          <p:cNvSpPr txBox="1"/>
          <p:nvPr/>
        </p:nvSpPr>
        <p:spPr>
          <a:xfrm>
            <a:off x="8134350" y="687700"/>
            <a:ext cx="8115301" cy="14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「赤とんぼ」</a:t>
            </a:r>
          </a:p>
        </p:txBody>
      </p:sp>
      <p:sp>
        <p:nvSpPr>
          <p:cNvPr id="120" name="１番：（  ）声の（  ）唱"/>
          <p:cNvSpPr txBox="1"/>
          <p:nvPr/>
        </p:nvSpPr>
        <p:spPr>
          <a:xfrm>
            <a:off x="2591991" y="2728320"/>
            <a:ext cx="187833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１番：（　　）声の（　　）唱</a:t>
            </a:r>
          </a:p>
        </p:txBody>
      </p:sp>
      <p:sp>
        <p:nvSpPr>
          <p:cNvPr id="121" name="２番：（  ）声の（  ）唱"/>
          <p:cNvSpPr txBox="1"/>
          <p:nvPr/>
        </p:nvSpPr>
        <p:spPr>
          <a:xfrm>
            <a:off x="2591991" y="4915551"/>
            <a:ext cx="187833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２番：（　　）声の（　　）唱</a:t>
            </a:r>
          </a:p>
        </p:txBody>
      </p:sp>
      <p:sp>
        <p:nvSpPr>
          <p:cNvPr id="122" name="３番：（  ）声の（  ）唱"/>
          <p:cNvSpPr txBox="1"/>
          <p:nvPr/>
        </p:nvSpPr>
        <p:spPr>
          <a:xfrm>
            <a:off x="2591991" y="7102781"/>
            <a:ext cx="187833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３番：（　　）声の（　　）唱</a:t>
            </a:r>
          </a:p>
        </p:txBody>
      </p:sp>
      <p:sp>
        <p:nvSpPr>
          <p:cNvPr id="123" name="４番：（  ）声の（  ）唱"/>
          <p:cNvSpPr txBox="1"/>
          <p:nvPr/>
        </p:nvSpPr>
        <p:spPr>
          <a:xfrm>
            <a:off x="2591991" y="9290011"/>
            <a:ext cx="187833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４番：（　　）声の（　　）唱</a:t>
            </a:r>
          </a:p>
        </p:txBody>
      </p:sp>
      <p:grpSp>
        <p:nvGrpSpPr>
          <p:cNvPr id="130" name="グループ"/>
          <p:cNvGrpSpPr/>
          <p:nvPr/>
        </p:nvGrpSpPr>
        <p:grpSpPr>
          <a:xfrm>
            <a:off x="13635370" y="11338457"/>
            <a:ext cx="8309091" cy="1683714"/>
            <a:chOff x="0" y="0"/>
            <a:chExt cx="8309089" cy="1683712"/>
          </a:xfrm>
        </p:grpSpPr>
        <p:grpSp>
          <p:nvGrpSpPr>
            <p:cNvPr id="127" name="グループ"/>
            <p:cNvGrpSpPr/>
            <p:nvPr/>
          </p:nvGrpSpPr>
          <p:grpSpPr>
            <a:xfrm>
              <a:off x="508838" y="138785"/>
              <a:ext cx="5397952" cy="1441449"/>
              <a:chOff x="0" y="0"/>
              <a:chExt cx="5397951" cy="1441448"/>
            </a:xfrm>
          </p:grpSpPr>
          <p:sp>
            <p:nvSpPr>
              <p:cNvPr id="124" name="斉"/>
              <p:cNvSpPr txBox="1"/>
              <p:nvPr/>
            </p:nvSpPr>
            <p:spPr>
              <a:xfrm>
                <a:off x="1975076" y="0"/>
                <a:ext cx="1447801" cy="1441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0500">
                    <a:solidFill>
                      <a:srgbClr val="FFA8FB"/>
                    </a:solidFill>
                    <a:latin typeface="ヒラギノ角ゴ ProN W6"/>
                    <a:ea typeface="ヒラギノ角ゴ ProN W6"/>
                    <a:cs typeface="ヒラギノ角ゴ ProN W6"/>
                    <a:sym typeface="ヒラギノ角ゴ ProN W6"/>
                  </a:defRPr>
                </a:lvl1pPr>
              </a:lstStyle>
              <a:p>
                <a:r>
                  <a:t>斉</a:t>
                </a:r>
              </a:p>
            </p:txBody>
          </p:sp>
          <p:sp>
            <p:nvSpPr>
              <p:cNvPr id="125" name="独"/>
              <p:cNvSpPr txBox="1"/>
              <p:nvPr/>
            </p:nvSpPr>
            <p:spPr>
              <a:xfrm>
                <a:off x="0" y="0"/>
                <a:ext cx="1447801" cy="1441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0500">
                    <a:solidFill>
                      <a:srgbClr val="FFA8FB"/>
                    </a:solidFill>
                    <a:latin typeface="ヒラギノ角ゴ ProN W6"/>
                    <a:ea typeface="ヒラギノ角ゴ ProN W6"/>
                    <a:cs typeface="ヒラギノ角ゴ ProN W6"/>
                    <a:sym typeface="ヒラギノ角ゴ ProN W6"/>
                  </a:defRPr>
                </a:lvl1pPr>
              </a:lstStyle>
              <a:p>
                <a:r>
                  <a:t>独</a:t>
                </a:r>
              </a:p>
            </p:txBody>
          </p:sp>
          <p:sp>
            <p:nvSpPr>
              <p:cNvPr id="126" name="重"/>
              <p:cNvSpPr txBox="1"/>
              <p:nvPr/>
            </p:nvSpPr>
            <p:spPr>
              <a:xfrm>
                <a:off x="3950151" y="0"/>
                <a:ext cx="1447801" cy="1441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0500">
                    <a:solidFill>
                      <a:srgbClr val="FFA8FB"/>
                    </a:solidFill>
                    <a:latin typeface="ヒラギノ角ゴ ProN W6"/>
                    <a:ea typeface="ヒラギノ角ゴ ProN W6"/>
                    <a:cs typeface="ヒラギノ角ゴ ProN W6"/>
                    <a:sym typeface="ヒラギノ角ゴ ProN W6"/>
                  </a:defRPr>
                </a:lvl1pPr>
              </a:lstStyle>
              <a:p>
                <a:r>
                  <a:t>重</a:t>
                </a:r>
              </a:p>
            </p:txBody>
          </p:sp>
        </p:grpSp>
        <p:sp>
          <p:nvSpPr>
            <p:cNvPr id="128" name="合"/>
            <p:cNvSpPr txBox="1"/>
            <p:nvPr/>
          </p:nvSpPr>
          <p:spPr>
            <a:xfrm>
              <a:off x="6339969" y="121132"/>
              <a:ext cx="1447801" cy="1441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500">
                  <a:solidFill>
                    <a:srgbClr val="FFA8FB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r>
                <a:t>合</a:t>
              </a:r>
            </a:p>
          </p:txBody>
        </p:sp>
        <p:sp>
          <p:nvSpPr>
            <p:cNvPr id="129" name="四角形"/>
            <p:cNvSpPr/>
            <p:nvPr/>
          </p:nvSpPr>
          <p:spPr>
            <a:xfrm>
              <a:off x="0" y="0"/>
              <a:ext cx="8309090" cy="1683713"/>
            </a:xfrm>
            <a:prstGeom prst="rect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35" name="グループ"/>
          <p:cNvGrpSpPr/>
          <p:nvPr/>
        </p:nvGrpSpPr>
        <p:grpSpPr>
          <a:xfrm>
            <a:off x="3093778" y="11459589"/>
            <a:ext cx="8309092" cy="1689583"/>
            <a:chOff x="0" y="0"/>
            <a:chExt cx="8309090" cy="1689581"/>
          </a:xfrm>
        </p:grpSpPr>
        <p:sp>
          <p:nvSpPr>
            <p:cNvPr id="131" name="男"/>
            <p:cNvSpPr txBox="1"/>
            <p:nvPr/>
          </p:nvSpPr>
          <p:spPr>
            <a:xfrm>
              <a:off x="849714" y="17653"/>
              <a:ext cx="1447801" cy="1441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500">
                  <a:solidFill>
                    <a:srgbClr val="D4FB79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r>
                <a:t>男</a:t>
              </a:r>
            </a:p>
          </p:txBody>
        </p:sp>
        <p:sp>
          <p:nvSpPr>
            <p:cNvPr id="132" name="女"/>
            <p:cNvSpPr txBox="1"/>
            <p:nvPr/>
          </p:nvSpPr>
          <p:spPr>
            <a:xfrm>
              <a:off x="3092424" y="0"/>
              <a:ext cx="1447801" cy="1441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500">
                  <a:solidFill>
                    <a:srgbClr val="D4FB79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r>
                <a:t>女</a:t>
              </a:r>
            </a:p>
          </p:txBody>
        </p:sp>
        <p:sp>
          <p:nvSpPr>
            <p:cNvPr id="133" name="混"/>
            <p:cNvSpPr txBox="1"/>
            <p:nvPr/>
          </p:nvSpPr>
          <p:spPr>
            <a:xfrm>
              <a:off x="5335134" y="0"/>
              <a:ext cx="1447801" cy="1441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500">
                  <a:solidFill>
                    <a:srgbClr val="D4FB79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r>
                <a:rPr dirty="0"/>
                <a:t>混</a:t>
              </a:r>
            </a:p>
          </p:txBody>
        </p:sp>
        <p:sp>
          <p:nvSpPr>
            <p:cNvPr id="134" name="四角形"/>
            <p:cNvSpPr/>
            <p:nvPr/>
          </p:nvSpPr>
          <p:spPr>
            <a:xfrm>
              <a:off x="0" y="5867"/>
              <a:ext cx="8309090" cy="1683714"/>
            </a:xfrm>
            <a:prstGeom prst="rect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36" name="女"/>
          <p:cNvSpPr txBox="1"/>
          <p:nvPr/>
        </p:nvSpPr>
        <p:spPr>
          <a:xfrm>
            <a:off x="8639753" y="2728320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D4FB79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女</a:t>
            </a:r>
          </a:p>
        </p:txBody>
      </p:sp>
      <p:sp>
        <p:nvSpPr>
          <p:cNvPr id="137" name="斉"/>
          <p:cNvSpPr txBox="1"/>
          <p:nvPr/>
        </p:nvSpPr>
        <p:spPr>
          <a:xfrm>
            <a:off x="16539725" y="2728320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A8FB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斉</a:t>
            </a:r>
          </a:p>
        </p:txBody>
      </p:sp>
      <p:sp>
        <p:nvSpPr>
          <p:cNvPr id="138" name="女"/>
          <p:cNvSpPr txBox="1"/>
          <p:nvPr/>
        </p:nvSpPr>
        <p:spPr>
          <a:xfrm>
            <a:off x="8639753" y="4915551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D4FB79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女</a:t>
            </a:r>
          </a:p>
        </p:txBody>
      </p:sp>
      <p:sp>
        <p:nvSpPr>
          <p:cNvPr id="139" name="合"/>
          <p:cNvSpPr txBox="1"/>
          <p:nvPr/>
        </p:nvSpPr>
        <p:spPr>
          <a:xfrm>
            <a:off x="16539725" y="4768941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A8FB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合</a:t>
            </a:r>
          </a:p>
        </p:txBody>
      </p:sp>
      <p:sp>
        <p:nvSpPr>
          <p:cNvPr id="140" name="男"/>
          <p:cNvSpPr txBox="1"/>
          <p:nvPr/>
        </p:nvSpPr>
        <p:spPr>
          <a:xfrm>
            <a:off x="8639753" y="7071489"/>
            <a:ext cx="1447801" cy="14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D4FB79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男</a:t>
            </a:r>
          </a:p>
        </p:txBody>
      </p:sp>
      <p:sp>
        <p:nvSpPr>
          <p:cNvPr id="141" name="斉"/>
          <p:cNvSpPr txBox="1"/>
          <p:nvPr/>
        </p:nvSpPr>
        <p:spPr>
          <a:xfrm>
            <a:off x="16539725" y="7071489"/>
            <a:ext cx="1447801" cy="14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A8FB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斉</a:t>
            </a:r>
          </a:p>
        </p:txBody>
      </p:sp>
      <p:sp>
        <p:nvSpPr>
          <p:cNvPr id="142" name="混"/>
          <p:cNvSpPr txBox="1"/>
          <p:nvPr/>
        </p:nvSpPr>
        <p:spPr>
          <a:xfrm>
            <a:off x="8639753" y="9290011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D4FB79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混</a:t>
            </a:r>
          </a:p>
        </p:txBody>
      </p:sp>
      <p:sp>
        <p:nvSpPr>
          <p:cNvPr id="143" name="合"/>
          <p:cNvSpPr txBox="1"/>
          <p:nvPr/>
        </p:nvSpPr>
        <p:spPr>
          <a:xfrm>
            <a:off x="16539725" y="9290011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A8FB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合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 advAuto="0"/>
      <p:bldP spid="135" grpId="0" animBg="1" advAuto="0"/>
      <p:bldP spid="136" grpId="0" animBg="1" advAuto="0"/>
      <p:bldP spid="137" grpId="0" animBg="1" advAuto="0"/>
      <p:bldP spid="138" grpId="0" animBg="1" advAuto="0"/>
      <p:bldP spid="139" grpId="0" animBg="1" advAuto="0"/>
      <p:bldP spid="140" grpId="0" animBg="1" advAuto="0"/>
      <p:bldP spid="141" grpId="0" animBg="1" advAuto="0"/>
      <p:bldP spid="142" grpId="0" animBg="1" advAuto="0"/>
      <p:bldP spid="14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「この道」で聴いてみよう"/>
          <p:cNvSpPr txBox="1"/>
          <p:nvPr/>
        </p:nvSpPr>
        <p:spPr>
          <a:xfrm>
            <a:off x="4153852" y="5068320"/>
            <a:ext cx="16076296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「この道」で聴いてみよう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「この道」"/>
          <p:cNvSpPr txBox="1"/>
          <p:nvPr/>
        </p:nvSpPr>
        <p:spPr>
          <a:xfrm>
            <a:off x="8801099" y="687700"/>
            <a:ext cx="6781801" cy="14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「この道」</a:t>
            </a:r>
          </a:p>
        </p:txBody>
      </p:sp>
      <p:sp>
        <p:nvSpPr>
          <p:cNvPr id="148" name="１番：（  ）声の（  ）唱"/>
          <p:cNvSpPr txBox="1"/>
          <p:nvPr/>
        </p:nvSpPr>
        <p:spPr>
          <a:xfrm>
            <a:off x="2591991" y="2728320"/>
            <a:ext cx="187833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１番：（　　）声の（　　）唱</a:t>
            </a:r>
          </a:p>
        </p:txBody>
      </p:sp>
      <p:sp>
        <p:nvSpPr>
          <p:cNvPr id="149" name="２番：（  ）声の（  ）唱"/>
          <p:cNvSpPr txBox="1"/>
          <p:nvPr/>
        </p:nvSpPr>
        <p:spPr>
          <a:xfrm>
            <a:off x="2591991" y="4915551"/>
            <a:ext cx="187833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２番：（　　）声の（　　）唱</a:t>
            </a:r>
          </a:p>
        </p:txBody>
      </p:sp>
      <p:sp>
        <p:nvSpPr>
          <p:cNvPr id="150" name="３番：（  ）声の（  ）唱"/>
          <p:cNvSpPr txBox="1"/>
          <p:nvPr/>
        </p:nvSpPr>
        <p:spPr>
          <a:xfrm>
            <a:off x="2591991" y="7102781"/>
            <a:ext cx="187833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３番：（　　）声の（　　）唱</a:t>
            </a:r>
          </a:p>
        </p:txBody>
      </p:sp>
      <p:sp>
        <p:nvSpPr>
          <p:cNvPr id="151" name="４番：（  ）声の（  ）唱"/>
          <p:cNvSpPr txBox="1"/>
          <p:nvPr/>
        </p:nvSpPr>
        <p:spPr>
          <a:xfrm>
            <a:off x="2591991" y="9290011"/>
            <a:ext cx="187833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４番：（　　）声の（　　）唱</a:t>
            </a:r>
          </a:p>
        </p:txBody>
      </p:sp>
      <p:grpSp>
        <p:nvGrpSpPr>
          <p:cNvPr id="158" name="グループ"/>
          <p:cNvGrpSpPr/>
          <p:nvPr/>
        </p:nvGrpSpPr>
        <p:grpSpPr>
          <a:xfrm>
            <a:off x="13635370" y="11338457"/>
            <a:ext cx="8309091" cy="1683714"/>
            <a:chOff x="0" y="0"/>
            <a:chExt cx="8309089" cy="1683712"/>
          </a:xfrm>
        </p:grpSpPr>
        <p:grpSp>
          <p:nvGrpSpPr>
            <p:cNvPr id="155" name="グループ"/>
            <p:cNvGrpSpPr/>
            <p:nvPr/>
          </p:nvGrpSpPr>
          <p:grpSpPr>
            <a:xfrm>
              <a:off x="508838" y="138785"/>
              <a:ext cx="5397952" cy="1441449"/>
              <a:chOff x="0" y="0"/>
              <a:chExt cx="5397951" cy="1441448"/>
            </a:xfrm>
          </p:grpSpPr>
          <p:sp>
            <p:nvSpPr>
              <p:cNvPr id="152" name="斉"/>
              <p:cNvSpPr txBox="1"/>
              <p:nvPr/>
            </p:nvSpPr>
            <p:spPr>
              <a:xfrm>
                <a:off x="1975076" y="0"/>
                <a:ext cx="1447801" cy="1441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0500">
                    <a:solidFill>
                      <a:srgbClr val="FFA8FB"/>
                    </a:solidFill>
                    <a:latin typeface="ヒラギノ角ゴ ProN W6"/>
                    <a:ea typeface="ヒラギノ角ゴ ProN W6"/>
                    <a:cs typeface="ヒラギノ角ゴ ProN W6"/>
                    <a:sym typeface="ヒラギノ角ゴ ProN W6"/>
                  </a:defRPr>
                </a:lvl1pPr>
              </a:lstStyle>
              <a:p>
                <a:r>
                  <a:t>斉</a:t>
                </a:r>
              </a:p>
            </p:txBody>
          </p:sp>
          <p:sp>
            <p:nvSpPr>
              <p:cNvPr id="153" name="独"/>
              <p:cNvSpPr txBox="1"/>
              <p:nvPr/>
            </p:nvSpPr>
            <p:spPr>
              <a:xfrm>
                <a:off x="0" y="0"/>
                <a:ext cx="1447801" cy="1441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0500">
                    <a:solidFill>
                      <a:srgbClr val="FFA8FB"/>
                    </a:solidFill>
                    <a:latin typeface="ヒラギノ角ゴ ProN W6"/>
                    <a:ea typeface="ヒラギノ角ゴ ProN W6"/>
                    <a:cs typeface="ヒラギノ角ゴ ProN W6"/>
                    <a:sym typeface="ヒラギノ角ゴ ProN W6"/>
                  </a:defRPr>
                </a:lvl1pPr>
              </a:lstStyle>
              <a:p>
                <a:r>
                  <a:t>独</a:t>
                </a:r>
              </a:p>
            </p:txBody>
          </p:sp>
          <p:sp>
            <p:nvSpPr>
              <p:cNvPr id="154" name="重"/>
              <p:cNvSpPr txBox="1"/>
              <p:nvPr/>
            </p:nvSpPr>
            <p:spPr>
              <a:xfrm>
                <a:off x="3950151" y="0"/>
                <a:ext cx="1447801" cy="1441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0500">
                    <a:solidFill>
                      <a:srgbClr val="FFA8FB"/>
                    </a:solidFill>
                    <a:latin typeface="ヒラギノ角ゴ ProN W6"/>
                    <a:ea typeface="ヒラギノ角ゴ ProN W6"/>
                    <a:cs typeface="ヒラギノ角ゴ ProN W6"/>
                    <a:sym typeface="ヒラギノ角ゴ ProN W6"/>
                  </a:defRPr>
                </a:lvl1pPr>
              </a:lstStyle>
              <a:p>
                <a:r>
                  <a:t>重</a:t>
                </a:r>
              </a:p>
            </p:txBody>
          </p:sp>
        </p:grpSp>
        <p:sp>
          <p:nvSpPr>
            <p:cNvPr id="156" name="合"/>
            <p:cNvSpPr txBox="1"/>
            <p:nvPr/>
          </p:nvSpPr>
          <p:spPr>
            <a:xfrm>
              <a:off x="6339969" y="121132"/>
              <a:ext cx="1447801" cy="1441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500">
                  <a:solidFill>
                    <a:srgbClr val="FFA8FB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r>
                <a:t>合</a:t>
              </a:r>
            </a:p>
          </p:txBody>
        </p:sp>
        <p:sp>
          <p:nvSpPr>
            <p:cNvPr id="157" name="四角形"/>
            <p:cNvSpPr/>
            <p:nvPr/>
          </p:nvSpPr>
          <p:spPr>
            <a:xfrm>
              <a:off x="0" y="0"/>
              <a:ext cx="8309090" cy="1683713"/>
            </a:xfrm>
            <a:prstGeom prst="rect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63" name="グループ"/>
          <p:cNvGrpSpPr/>
          <p:nvPr/>
        </p:nvGrpSpPr>
        <p:grpSpPr>
          <a:xfrm>
            <a:off x="3093778" y="11459589"/>
            <a:ext cx="8309091" cy="1689582"/>
            <a:chOff x="0" y="0"/>
            <a:chExt cx="8309089" cy="1689580"/>
          </a:xfrm>
        </p:grpSpPr>
        <p:sp>
          <p:nvSpPr>
            <p:cNvPr id="159" name="男"/>
            <p:cNvSpPr txBox="1"/>
            <p:nvPr/>
          </p:nvSpPr>
          <p:spPr>
            <a:xfrm>
              <a:off x="849714" y="17653"/>
              <a:ext cx="1447801" cy="1441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500">
                  <a:solidFill>
                    <a:srgbClr val="D4FB79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r>
                <a:t>男</a:t>
              </a:r>
            </a:p>
          </p:txBody>
        </p:sp>
        <p:sp>
          <p:nvSpPr>
            <p:cNvPr id="160" name="女"/>
            <p:cNvSpPr txBox="1"/>
            <p:nvPr/>
          </p:nvSpPr>
          <p:spPr>
            <a:xfrm>
              <a:off x="3092424" y="0"/>
              <a:ext cx="1447801" cy="1441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500">
                  <a:solidFill>
                    <a:srgbClr val="D4FB79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r>
                <a:t>女</a:t>
              </a:r>
            </a:p>
          </p:txBody>
        </p:sp>
        <p:sp>
          <p:nvSpPr>
            <p:cNvPr id="161" name="混"/>
            <p:cNvSpPr txBox="1"/>
            <p:nvPr/>
          </p:nvSpPr>
          <p:spPr>
            <a:xfrm>
              <a:off x="5335134" y="0"/>
              <a:ext cx="1447801" cy="1441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500">
                  <a:solidFill>
                    <a:srgbClr val="D4FB79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r>
                <a:t>混</a:t>
              </a:r>
            </a:p>
          </p:txBody>
        </p:sp>
        <p:sp>
          <p:nvSpPr>
            <p:cNvPr id="162" name="四角形"/>
            <p:cNvSpPr/>
            <p:nvPr/>
          </p:nvSpPr>
          <p:spPr>
            <a:xfrm>
              <a:off x="0" y="5867"/>
              <a:ext cx="8309090" cy="1683714"/>
            </a:xfrm>
            <a:prstGeom prst="rect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64" name="女"/>
          <p:cNvSpPr txBox="1"/>
          <p:nvPr/>
        </p:nvSpPr>
        <p:spPr>
          <a:xfrm>
            <a:off x="8639753" y="2728320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D4FB79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女</a:t>
            </a:r>
          </a:p>
        </p:txBody>
      </p:sp>
      <p:sp>
        <p:nvSpPr>
          <p:cNvPr id="165" name="独"/>
          <p:cNvSpPr txBox="1"/>
          <p:nvPr/>
        </p:nvSpPr>
        <p:spPr>
          <a:xfrm>
            <a:off x="16539725" y="2728320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A8FB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独</a:t>
            </a:r>
          </a:p>
        </p:txBody>
      </p:sp>
      <p:sp>
        <p:nvSpPr>
          <p:cNvPr id="166" name="混"/>
          <p:cNvSpPr txBox="1"/>
          <p:nvPr/>
        </p:nvSpPr>
        <p:spPr>
          <a:xfrm>
            <a:off x="8639753" y="4915551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D4FB79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混</a:t>
            </a:r>
          </a:p>
        </p:txBody>
      </p:sp>
      <p:sp>
        <p:nvSpPr>
          <p:cNvPr id="167" name="斉"/>
          <p:cNvSpPr txBox="1"/>
          <p:nvPr/>
        </p:nvSpPr>
        <p:spPr>
          <a:xfrm>
            <a:off x="16539725" y="4768941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A8FB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斉</a:t>
            </a:r>
          </a:p>
        </p:txBody>
      </p:sp>
      <p:sp>
        <p:nvSpPr>
          <p:cNvPr id="168" name="混"/>
          <p:cNvSpPr txBox="1"/>
          <p:nvPr/>
        </p:nvSpPr>
        <p:spPr>
          <a:xfrm>
            <a:off x="8639753" y="7071489"/>
            <a:ext cx="1447801" cy="14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D4FB79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混</a:t>
            </a:r>
          </a:p>
        </p:txBody>
      </p:sp>
      <p:sp>
        <p:nvSpPr>
          <p:cNvPr id="169" name="重"/>
          <p:cNvSpPr txBox="1"/>
          <p:nvPr/>
        </p:nvSpPr>
        <p:spPr>
          <a:xfrm>
            <a:off x="16539725" y="7071489"/>
            <a:ext cx="1447801" cy="1441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A8FB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重</a:t>
            </a:r>
          </a:p>
        </p:txBody>
      </p:sp>
      <p:sp>
        <p:nvSpPr>
          <p:cNvPr id="170" name="混"/>
          <p:cNvSpPr txBox="1"/>
          <p:nvPr/>
        </p:nvSpPr>
        <p:spPr>
          <a:xfrm>
            <a:off x="8639753" y="9290011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D4FB79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混</a:t>
            </a:r>
          </a:p>
        </p:txBody>
      </p:sp>
      <p:sp>
        <p:nvSpPr>
          <p:cNvPr id="171" name="合"/>
          <p:cNvSpPr txBox="1"/>
          <p:nvPr/>
        </p:nvSpPr>
        <p:spPr>
          <a:xfrm>
            <a:off x="16539725" y="9290011"/>
            <a:ext cx="1447801" cy="14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A8FB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 advAuto="0"/>
      <p:bldP spid="163" grpId="0" animBg="1" advAuto="0"/>
      <p:bldP spid="164" grpId="0" animBg="1" advAuto="0"/>
      <p:bldP spid="165" grpId="0" animBg="1" advAuto="0"/>
      <p:bldP spid="166" grpId="0" animBg="1" advAuto="0"/>
      <p:bldP spid="167" grpId="0" animBg="1" advAuto="0"/>
      <p:bldP spid="168" grpId="0" animBg="1" advAuto="0"/>
      <p:bldP spid="169" grpId="0" animBg="1" advAuto="0"/>
      <p:bldP spid="170" grpId="0" animBg="1" advAuto="0"/>
      <p:bldP spid="171" grpId="0" animBg="1" advAuto="0"/>
    </p:bld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ユーザー設定</PresentationFormat>
  <Paragraphs>41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ヒラギノ角ゴ ProN W3</vt:lpstr>
      <vt:lpstr>ヒラギノ角ゴ ProN W6</vt:lpstr>
      <vt:lpstr>Gradient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セキネ カブト</cp:lastModifiedBy>
  <cp:revision>1</cp:revision>
  <dcterms:modified xsi:type="dcterms:W3CDTF">2023-05-09T04:11:21Z</dcterms:modified>
</cp:coreProperties>
</file>